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270" r:id="rId7"/>
    <p:sldId id="261" r:id="rId8"/>
    <p:sldId id="262" r:id="rId9"/>
    <p:sldId id="263" r:id="rId10"/>
    <p:sldId id="264" r:id="rId11"/>
    <p:sldId id="265" r:id="rId12"/>
    <p:sldId id="266" r:id="rId13"/>
    <p:sldId id="267" r:id="rId14"/>
    <p:sldId id="268" r:id="rId15"/>
    <p:sldId id="269"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5986" autoAdjust="0"/>
  </p:normalViewPr>
  <p:slideViewPr>
    <p:cSldViewPr snapToGrid="0">
      <p:cViewPr>
        <p:scale>
          <a:sx n="55" d="100"/>
          <a:sy n="55" d="100"/>
        </p:scale>
        <p:origin x="10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352107-FD10-484C-8D0B-65C4301138BD}"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984E9F-A138-4C31-ACD8-65FE2A35A429}" type="slidenum">
              <a:rPr lang="en-US" smtClean="0"/>
              <a:t>‹#›</a:t>
            </a:fld>
            <a:endParaRPr lang="en-US"/>
          </a:p>
        </p:txBody>
      </p:sp>
    </p:spTree>
    <p:extLst>
      <p:ext uri="{BB962C8B-B14F-4D97-AF65-F5344CB8AC3E}">
        <p14:creationId xmlns:p14="http://schemas.microsoft.com/office/powerpoint/2010/main" val="3461546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0" i="0" u="none" strike="noStrike" baseline="0" dirty="0">
                <a:latin typeface="BookAntiqua"/>
              </a:rPr>
              <a:t>Cyanosis is a blue </a:t>
            </a:r>
            <a:r>
              <a:rPr lang="en-US" sz="1400" b="0" i="0" u="none" strike="noStrike" baseline="0" dirty="0" err="1">
                <a:latin typeface="BookAntiqua"/>
              </a:rPr>
              <a:t>discolouration</a:t>
            </a:r>
            <a:r>
              <a:rPr lang="en-US" sz="1400" b="0" i="0" u="none" strike="noStrike" baseline="0" dirty="0">
                <a:latin typeface="BookAntiqua"/>
              </a:rPr>
              <a:t> of the skin and mucous membranes that occurs when the absolute concentration</a:t>
            </a:r>
          </a:p>
          <a:p>
            <a:pPr algn="l"/>
            <a:r>
              <a:rPr lang="en-US" sz="1400" b="0" i="0" u="none" strike="noStrike" baseline="0" dirty="0">
                <a:latin typeface="BookAntiqua"/>
              </a:rPr>
              <a:t>of deoxygenated haemoglobin is increased </a:t>
            </a:r>
          </a:p>
          <a:p>
            <a:pPr algn="l"/>
            <a:r>
              <a:rPr lang="en-US" sz="1400" b="1" i="1" u="none" strike="noStrike" baseline="0" dirty="0">
                <a:solidFill>
                  <a:srgbClr val="000000"/>
                </a:solidFill>
                <a:latin typeface="HelveticaNeue-BoldItalic"/>
              </a:rPr>
              <a:t>Central cyanosis</a:t>
            </a:r>
          </a:p>
          <a:p>
            <a:pPr algn="l"/>
            <a:r>
              <a:rPr lang="en-US" sz="1200" b="0" i="0" u="none" strike="noStrike" baseline="0" dirty="0">
                <a:solidFill>
                  <a:srgbClr val="000000"/>
                </a:solidFill>
                <a:latin typeface="BookAntiqua"/>
              </a:rPr>
              <a:t>This is seen at the lips and tongue. It corresponds to an arterial oxygen saturation (SpO</a:t>
            </a:r>
            <a:r>
              <a:rPr lang="en-US" sz="800" b="0" i="0" u="none" strike="noStrike" baseline="0" dirty="0">
                <a:solidFill>
                  <a:srgbClr val="000000"/>
                </a:solidFill>
                <a:latin typeface="BookAntiqua"/>
              </a:rPr>
              <a:t>2</a:t>
            </a:r>
            <a:r>
              <a:rPr lang="en-US" sz="1200" b="0" i="0" u="none" strike="noStrike" baseline="0" dirty="0">
                <a:solidFill>
                  <a:srgbClr val="000000"/>
                </a:solidFill>
                <a:latin typeface="BookAntiqua"/>
              </a:rPr>
              <a:t>) of </a:t>
            </a:r>
            <a:r>
              <a:rPr lang="en-US" sz="1200" b="0" i="0" u="none" strike="noStrike" baseline="0" dirty="0">
                <a:solidFill>
                  <a:srgbClr val="000000"/>
                </a:solidFill>
                <a:latin typeface="SymbolNew-Medium"/>
              </a:rPr>
              <a:t>&lt;</a:t>
            </a:r>
            <a:r>
              <a:rPr lang="en-US" sz="1200" b="0" i="0" u="none" strike="noStrike" baseline="0" dirty="0">
                <a:solidFill>
                  <a:srgbClr val="000000"/>
                </a:solidFill>
                <a:latin typeface="BookAntiqua"/>
              </a:rPr>
              <a:t>90% and usually indicates underlying cardiac or pulmonary</a:t>
            </a:r>
          </a:p>
          <a:p>
            <a:pPr algn="l"/>
            <a:r>
              <a:rPr lang="en-US" sz="1200" b="0" i="0" u="none" strike="noStrike" baseline="0" dirty="0">
                <a:solidFill>
                  <a:srgbClr val="000000"/>
                </a:solidFill>
                <a:latin typeface="BookAntiqua"/>
              </a:rPr>
              <a:t>disease. </a:t>
            </a:r>
            <a:r>
              <a:rPr lang="en-US" sz="1200" b="0" i="0" u="none" strike="noStrike" baseline="0" dirty="0" err="1">
                <a:solidFill>
                  <a:srgbClr val="000000"/>
                </a:solidFill>
                <a:latin typeface="BookAntiqua"/>
              </a:rPr>
              <a:t>Anaemic</a:t>
            </a:r>
            <a:r>
              <a:rPr lang="en-US" sz="1200" b="0" i="0" u="none" strike="noStrike" baseline="0" dirty="0">
                <a:solidFill>
                  <a:srgbClr val="000000"/>
                </a:solidFill>
                <a:latin typeface="BookAntiqua"/>
              </a:rPr>
              <a:t> or </a:t>
            </a:r>
            <a:r>
              <a:rPr lang="en-US" sz="1200" b="0" i="0" u="none" strike="noStrike" baseline="0" dirty="0" err="1">
                <a:solidFill>
                  <a:srgbClr val="000000"/>
                </a:solidFill>
                <a:latin typeface="BookAntiqua"/>
              </a:rPr>
              <a:t>hypovolaemic</a:t>
            </a:r>
            <a:r>
              <a:rPr lang="en-US" sz="1200" b="0" i="0" u="none" strike="noStrike" baseline="0" dirty="0">
                <a:solidFill>
                  <a:srgbClr val="000000"/>
                </a:solidFill>
                <a:latin typeface="BookAntiqua"/>
              </a:rPr>
              <a:t> patients rarely have central cyanosis because severe hypoxia is required to produce the necessary concentration of deoxygenated haemoglobin. Conversely, patients with </a:t>
            </a:r>
            <a:r>
              <a:rPr lang="en-US" sz="1200" b="0" i="0" u="none" strike="noStrike" baseline="0" dirty="0" err="1">
                <a:solidFill>
                  <a:srgbClr val="000000"/>
                </a:solidFill>
                <a:latin typeface="BookAntiqua"/>
              </a:rPr>
              <a:t>polycythaemia</a:t>
            </a:r>
            <a:r>
              <a:rPr lang="en-US" sz="1200" b="0" i="0" u="none" strike="noStrike" baseline="0" dirty="0">
                <a:solidFill>
                  <a:srgbClr val="000000"/>
                </a:solidFill>
                <a:latin typeface="BookAntiqua"/>
              </a:rPr>
              <a:t> can become cyanosed at normal arterial oxygen saturation.</a:t>
            </a:r>
          </a:p>
          <a:p>
            <a:pPr algn="l"/>
            <a:endParaRPr lang="en-US" sz="1200" b="0" i="0" u="none" strike="noStrike" baseline="0" dirty="0">
              <a:solidFill>
                <a:srgbClr val="000000"/>
              </a:solidFill>
              <a:latin typeface="BookAntiqua"/>
            </a:endParaRPr>
          </a:p>
          <a:p>
            <a:r>
              <a:rPr lang="en-US" sz="1200" b="1" i="1" u="none" strike="noStrike" kern="1200" baseline="0" dirty="0">
                <a:solidFill>
                  <a:schemeClr val="tx1"/>
                </a:solidFill>
                <a:latin typeface="+mn-lt"/>
                <a:ea typeface="+mn-ea"/>
                <a:cs typeface="+mn-cs"/>
              </a:rPr>
              <a:t>Peripheral cyanosis</a:t>
            </a:r>
          </a:p>
          <a:p>
            <a:r>
              <a:rPr lang="en-US" sz="1200" b="0" i="0" u="none" strike="noStrike" kern="1200" baseline="0" dirty="0">
                <a:solidFill>
                  <a:schemeClr val="tx1"/>
                </a:solidFill>
                <a:latin typeface="+mn-lt"/>
                <a:ea typeface="+mn-ea"/>
                <a:cs typeface="+mn-cs"/>
              </a:rPr>
              <a:t>This occurs in the hands, feet or ears, usually when they are cold. In healthy individuals, it appears in cold conditions when prolonged peripheral capillary flow allows for greater oxygen extraction and, consequently, increased levels of deoxyhaemoglobin.</a:t>
            </a:r>
          </a:p>
          <a:p>
            <a:r>
              <a:rPr lang="en-US" sz="1200" b="0" i="0" u="none" strike="noStrike" kern="1200" baseline="0" dirty="0">
                <a:solidFill>
                  <a:schemeClr val="tx1"/>
                </a:solidFill>
                <a:latin typeface="+mn-lt"/>
                <a:ea typeface="+mn-ea"/>
                <a:cs typeface="+mn-cs"/>
              </a:rPr>
              <a:t>In combination with central cyanosis, it is most often seen with poor peripheral circulation due to shock, heart failure, vascular disease and venous</a:t>
            </a:r>
          </a:p>
          <a:p>
            <a:r>
              <a:rPr lang="en-US" sz="1200" b="0" i="0" u="none" strike="noStrike" kern="1200" baseline="0" dirty="0">
                <a:solidFill>
                  <a:schemeClr val="tx1"/>
                </a:solidFill>
                <a:latin typeface="+mn-lt"/>
                <a:ea typeface="+mn-ea"/>
                <a:cs typeface="+mn-cs"/>
              </a:rPr>
              <a:t>obstruction, e.g. deep vein thrombosis.</a:t>
            </a:r>
            <a:endParaRPr lang="en-US" dirty="0"/>
          </a:p>
        </p:txBody>
      </p:sp>
      <p:sp>
        <p:nvSpPr>
          <p:cNvPr id="4" name="Slide Number Placeholder 3"/>
          <p:cNvSpPr>
            <a:spLocks noGrp="1"/>
          </p:cNvSpPr>
          <p:nvPr>
            <p:ph type="sldNum" sz="quarter" idx="5"/>
          </p:nvPr>
        </p:nvSpPr>
        <p:spPr/>
        <p:txBody>
          <a:bodyPr/>
          <a:lstStyle/>
          <a:p>
            <a:fld id="{27984E9F-A138-4C31-ACD8-65FE2A35A429}" type="slidenum">
              <a:rPr lang="en-US" smtClean="0"/>
              <a:t>5</a:t>
            </a:fld>
            <a:endParaRPr lang="en-US"/>
          </a:p>
        </p:txBody>
      </p:sp>
    </p:spTree>
    <p:extLst>
      <p:ext uri="{BB962C8B-B14F-4D97-AF65-F5344CB8AC3E}">
        <p14:creationId xmlns:p14="http://schemas.microsoft.com/office/powerpoint/2010/main" val="643196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xanthelasma</a:t>
            </a:r>
          </a:p>
        </p:txBody>
      </p:sp>
      <p:sp>
        <p:nvSpPr>
          <p:cNvPr id="4" name="Slide Number Placeholder 3"/>
          <p:cNvSpPr>
            <a:spLocks noGrp="1"/>
          </p:cNvSpPr>
          <p:nvPr>
            <p:ph type="sldNum" sz="quarter" idx="5"/>
          </p:nvPr>
        </p:nvSpPr>
        <p:spPr/>
        <p:txBody>
          <a:bodyPr/>
          <a:lstStyle/>
          <a:p>
            <a:fld id="{27984E9F-A138-4C31-ACD8-65FE2A35A429}" type="slidenum">
              <a:rPr lang="en-US" smtClean="0"/>
              <a:t>8</a:t>
            </a:fld>
            <a:endParaRPr lang="en-US"/>
          </a:p>
        </p:txBody>
      </p:sp>
    </p:spTree>
    <p:extLst>
      <p:ext uri="{BB962C8B-B14F-4D97-AF65-F5344CB8AC3E}">
        <p14:creationId xmlns:p14="http://schemas.microsoft.com/office/powerpoint/2010/main" val="2932834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Arcus Senilis</a:t>
            </a:r>
          </a:p>
          <a:p>
            <a:r>
              <a:rPr lang="en-US" b="1" dirty="0"/>
              <a:t>Hypopyon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Kayser-Fleischer Rings </a:t>
            </a:r>
            <a:r>
              <a:rPr lang="en-US" sz="1200" b="0" i="0" kern="1200" dirty="0">
                <a:solidFill>
                  <a:schemeClr val="tx1"/>
                </a:solidFill>
                <a:effectLst/>
                <a:latin typeface="+mn-lt"/>
                <a:ea typeface="+mn-ea"/>
                <a:cs typeface="+mn-cs"/>
              </a:rPr>
              <a:t>autosomal recessive inherited dysfunction of the ATP7B copper transporter, whereby copper is unable to be excreted in bile. Instead it builds up in the liver and eventually spills into the blood. The copper then deposits in tissues and causes damage. Two of the more common sites are the liver and brain, with resultant cirrhosis and neuropsychiatric effects.</a:t>
            </a: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7984E9F-A138-4C31-ACD8-65FE2A35A429}" type="slidenum">
              <a:rPr lang="en-US" smtClean="0"/>
              <a:t>9</a:t>
            </a:fld>
            <a:endParaRPr lang="en-US"/>
          </a:p>
        </p:txBody>
      </p:sp>
    </p:spTree>
    <p:extLst>
      <p:ext uri="{BB962C8B-B14F-4D97-AF65-F5344CB8AC3E}">
        <p14:creationId xmlns:p14="http://schemas.microsoft.com/office/powerpoint/2010/main" val="1356184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Thrush </a:t>
            </a:r>
          </a:p>
          <a:p>
            <a:r>
              <a:rPr lang="en-US" dirty="0"/>
              <a:t>Leukoplakia </a:t>
            </a:r>
            <a:r>
              <a:rPr lang="en-US" dirty="0">
                <a:sym typeface="Wingdings" panose="05000000000000000000" pitchFamily="2" charset="2"/>
              </a:rPr>
              <a:t> Precancerous </a:t>
            </a:r>
          </a:p>
          <a:p>
            <a:r>
              <a:rPr lang="en-US" dirty="0">
                <a:sym typeface="Wingdings" panose="05000000000000000000" pitchFamily="2" charset="2"/>
              </a:rPr>
              <a:t>Geographical tongue is benign and asymptomatic - Sometimes seen in Psoriasis</a:t>
            </a:r>
          </a:p>
          <a:p>
            <a:r>
              <a:rPr lang="en-US" dirty="0">
                <a:sym typeface="Wingdings" panose="05000000000000000000" pitchFamily="2" charset="2"/>
              </a:rPr>
              <a:t>Glossitis- Vitamin B deficiency</a:t>
            </a:r>
            <a:endParaRPr lang="en-US" dirty="0"/>
          </a:p>
        </p:txBody>
      </p:sp>
      <p:sp>
        <p:nvSpPr>
          <p:cNvPr id="4" name="Slide Number Placeholder 3"/>
          <p:cNvSpPr>
            <a:spLocks noGrp="1"/>
          </p:cNvSpPr>
          <p:nvPr>
            <p:ph type="sldNum" sz="quarter" idx="5"/>
          </p:nvPr>
        </p:nvSpPr>
        <p:spPr/>
        <p:txBody>
          <a:bodyPr/>
          <a:lstStyle/>
          <a:p>
            <a:fld id="{27984E9F-A138-4C31-ACD8-65FE2A35A429}" type="slidenum">
              <a:rPr lang="en-US" smtClean="0"/>
              <a:t>11</a:t>
            </a:fld>
            <a:endParaRPr lang="en-US"/>
          </a:p>
        </p:txBody>
      </p:sp>
    </p:spTree>
    <p:extLst>
      <p:ext uri="{BB962C8B-B14F-4D97-AF65-F5344CB8AC3E}">
        <p14:creationId xmlns:p14="http://schemas.microsoft.com/office/powerpoint/2010/main" val="4284124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Strawberry tongue-</a:t>
            </a:r>
            <a:r>
              <a:rPr lang="en-US" dirty="0">
                <a:sym typeface="Wingdings" panose="05000000000000000000" pitchFamily="2" charset="2"/>
              </a:rPr>
              <a:t> Scarlet fever and Kawasaki Disease </a:t>
            </a:r>
          </a:p>
          <a:p>
            <a:r>
              <a:rPr lang="en-US" dirty="0">
                <a:sym typeface="Wingdings" panose="05000000000000000000" pitchFamily="2" charset="2"/>
              </a:rPr>
              <a:t>Hairy tongue- poor oral hygiene and smoking</a:t>
            </a:r>
          </a:p>
          <a:p>
            <a:endParaRPr lang="en-US" dirty="0"/>
          </a:p>
        </p:txBody>
      </p:sp>
      <p:sp>
        <p:nvSpPr>
          <p:cNvPr id="4" name="Slide Number Placeholder 3"/>
          <p:cNvSpPr>
            <a:spLocks noGrp="1"/>
          </p:cNvSpPr>
          <p:nvPr>
            <p:ph type="sldNum" sz="quarter" idx="5"/>
          </p:nvPr>
        </p:nvSpPr>
        <p:spPr/>
        <p:txBody>
          <a:bodyPr/>
          <a:lstStyle/>
          <a:p>
            <a:fld id="{27984E9F-A138-4C31-ACD8-65FE2A35A429}" type="slidenum">
              <a:rPr lang="en-US" smtClean="0"/>
              <a:t>12</a:t>
            </a:fld>
            <a:endParaRPr lang="en-US"/>
          </a:p>
        </p:txBody>
      </p:sp>
    </p:spTree>
    <p:extLst>
      <p:ext uri="{BB962C8B-B14F-4D97-AF65-F5344CB8AC3E}">
        <p14:creationId xmlns:p14="http://schemas.microsoft.com/office/powerpoint/2010/main" val="1788012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1: Nail bed fluctuation. Grade 2: Obliteration of the Lovibond angle. Grade 3: Parrot </a:t>
            </a:r>
            <a:r>
              <a:rPr lang="en-US" dirty="0" err="1"/>
              <a:t>beaking</a:t>
            </a:r>
            <a:r>
              <a:rPr lang="en-US" dirty="0"/>
              <a:t>. Grade 4: Hypertrophic osteo-arthropathy (HOA).</a:t>
            </a:r>
          </a:p>
          <a:p>
            <a:r>
              <a:rPr lang="en-US" dirty="0"/>
              <a:t>Splinter </a:t>
            </a:r>
            <a:r>
              <a:rPr lang="en-US" dirty="0" err="1"/>
              <a:t>Haemorrage</a:t>
            </a:r>
            <a:r>
              <a:rPr lang="en-US" dirty="0"/>
              <a:t> </a:t>
            </a:r>
          </a:p>
        </p:txBody>
      </p:sp>
      <p:sp>
        <p:nvSpPr>
          <p:cNvPr id="4" name="Slide Number Placeholder 3"/>
          <p:cNvSpPr>
            <a:spLocks noGrp="1"/>
          </p:cNvSpPr>
          <p:nvPr>
            <p:ph type="sldNum" sz="quarter" idx="5"/>
          </p:nvPr>
        </p:nvSpPr>
        <p:spPr/>
        <p:txBody>
          <a:bodyPr/>
          <a:lstStyle/>
          <a:p>
            <a:fld id="{27984E9F-A138-4C31-ACD8-65FE2A35A429}" type="slidenum">
              <a:rPr lang="en-US" smtClean="0"/>
              <a:t>15</a:t>
            </a:fld>
            <a:endParaRPr lang="en-US"/>
          </a:p>
        </p:txBody>
      </p:sp>
    </p:spTree>
    <p:extLst>
      <p:ext uri="{BB962C8B-B14F-4D97-AF65-F5344CB8AC3E}">
        <p14:creationId xmlns:p14="http://schemas.microsoft.com/office/powerpoint/2010/main" val="268833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100"/>
              </a:lnSpc>
              <a:spcBef>
                <a:spcPts val="2250"/>
              </a:spcBef>
              <a:spcAft>
                <a:spcPts val="1200"/>
              </a:spcAft>
              <a:buNone/>
            </a:pPr>
            <a:r>
              <a:rPr lang="en-US" b="1" i="0" dirty="0">
                <a:solidFill>
                  <a:srgbClr val="0A0A0A"/>
                </a:solidFill>
                <a:effectLst/>
                <a:latin typeface="Google Sans"/>
              </a:rPr>
              <a:t>Underlying medical conditions</a:t>
            </a:r>
          </a:p>
          <a:p>
            <a:pPr algn="l">
              <a:lnSpc>
                <a:spcPts val="1800"/>
              </a:lnSpc>
              <a:spcBef>
                <a:spcPts val="1200"/>
              </a:spcBef>
              <a:spcAft>
                <a:spcPts val="1200"/>
              </a:spcAft>
              <a:buFont typeface="Arial" panose="020B0604020202020204" pitchFamily="34" charset="0"/>
              <a:buChar char="•"/>
            </a:pPr>
            <a:r>
              <a:rPr lang="en-US" b="1" i="0" dirty="0">
                <a:solidFill>
                  <a:srgbClr val="0A0A0A"/>
                </a:solidFill>
                <a:effectLst/>
                <a:latin typeface="Google Sans"/>
              </a:rPr>
              <a:t>Liver disease:</a:t>
            </a:r>
            <a:r>
              <a:rPr lang="en-US" b="0" i="0" dirty="0">
                <a:solidFill>
                  <a:srgbClr val="0A0A0A"/>
                </a:solidFill>
                <a:effectLst/>
                <a:latin typeface="Google Sans"/>
              </a:rPr>
              <a:t> Often called "liver palms," this is one of the most common causes of secondary palmar erythema. It is seen in about 23% of people with liver cirrhosis.</a:t>
            </a:r>
          </a:p>
          <a:p>
            <a:pPr algn="l">
              <a:lnSpc>
                <a:spcPts val="1800"/>
              </a:lnSpc>
              <a:spcBef>
                <a:spcPts val="1200"/>
              </a:spcBef>
              <a:spcAft>
                <a:spcPts val="1200"/>
              </a:spcAft>
              <a:buFont typeface="Arial" panose="020B0604020202020204" pitchFamily="34" charset="0"/>
              <a:buChar char="•"/>
            </a:pPr>
            <a:r>
              <a:rPr lang="en-US" b="1" i="0" dirty="0">
                <a:solidFill>
                  <a:srgbClr val="0A0A0A"/>
                </a:solidFill>
                <a:effectLst/>
                <a:latin typeface="Google Sans"/>
              </a:rPr>
              <a:t>Rheumatoid arthritis (RA):</a:t>
            </a:r>
            <a:r>
              <a:rPr lang="en-US" b="0" i="0" dirty="0">
                <a:solidFill>
                  <a:srgbClr val="0A0A0A"/>
                </a:solidFill>
                <a:effectLst/>
                <a:latin typeface="Google Sans"/>
              </a:rPr>
              <a:t> More than 60% of people with this autoimmune disease may experience palmar erythema.</a:t>
            </a:r>
          </a:p>
          <a:p>
            <a:pPr algn="l">
              <a:lnSpc>
                <a:spcPts val="1800"/>
              </a:lnSpc>
              <a:spcBef>
                <a:spcPts val="1200"/>
              </a:spcBef>
              <a:spcAft>
                <a:spcPts val="1200"/>
              </a:spcAft>
              <a:buFont typeface="Arial" panose="020B0604020202020204" pitchFamily="34" charset="0"/>
              <a:buChar char="•"/>
            </a:pPr>
            <a:r>
              <a:rPr lang="en-US" b="1" i="0" dirty="0">
                <a:solidFill>
                  <a:srgbClr val="0A0A0A"/>
                </a:solidFill>
                <a:effectLst/>
                <a:latin typeface="Google Sans"/>
              </a:rPr>
              <a:t>Endocrine disorders:</a:t>
            </a:r>
            <a:r>
              <a:rPr lang="en-US" b="0" i="0" dirty="0">
                <a:solidFill>
                  <a:srgbClr val="0A0A0A"/>
                </a:solidFill>
                <a:effectLst/>
                <a:latin typeface="Google Sans"/>
              </a:rPr>
              <a:t> An overactive thyroid (thyrotoxicosis) can cause red palms due to an increased metabolic rate, and the condition can also occur in people with diabetes mellitus.</a:t>
            </a:r>
          </a:p>
          <a:p>
            <a:pPr algn="l">
              <a:lnSpc>
                <a:spcPts val="1800"/>
              </a:lnSpc>
              <a:spcBef>
                <a:spcPts val="1200"/>
              </a:spcBef>
              <a:spcAft>
                <a:spcPts val="1200"/>
              </a:spcAft>
              <a:buFont typeface="Arial" panose="020B0604020202020204" pitchFamily="34" charset="0"/>
              <a:buChar char="•"/>
            </a:pPr>
            <a:r>
              <a:rPr lang="en-US" b="1" i="0" dirty="0">
                <a:solidFill>
                  <a:srgbClr val="0A0A0A"/>
                </a:solidFill>
                <a:effectLst/>
                <a:latin typeface="Google Sans"/>
              </a:rPr>
              <a:t>Drug-induced:</a:t>
            </a:r>
            <a:r>
              <a:rPr lang="en-US" b="0" i="0" dirty="0">
                <a:solidFill>
                  <a:srgbClr val="0A0A0A"/>
                </a:solidFill>
                <a:effectLst/>
                <a:latin typeface="Google Sans"/>
              </a:rPr>
              <a:t> Some medications can cause palmar erythema, including topiramate, albuterol, amiodarone, gemfibrozil, and certain chemotherapy drugs.</a:t>
            </a:r>
          </a:p>
          <a:p>
            <a:pPr algn="l">
              <a:lnSpc>
                <a:spcPts val="1800"/>
              </a:lnSpc>
              <a:spcBef>
                <a:spcPts val="1200"/>
              </a:spcBef>
              <a:spcAft>
                <a:spcPts val="1200"/>
              </a:spcAft>
              <a:buFont typeface="Arial" panose="020B0604020202020204" pitchFamily="34" charset="0"/>
              <a:buChar char="•"/>
            </a:pPr>
            <a:endParaRPr lang="en-US" b="0" i="0" dirty="0">
              <a:solidFill>
                <a:srgbClr val="0A0A0A"/>
              </a:solidFill>
              <a:effectLst/>
              <a:latin typeface="Google Sans"/>
            </a:endParaRPr>
          </a:p>
          <a:p>
            <a:r>
              <a:rPr lang="en-US" sz="1200" b="1" i="0" kern="1200" dirty="0">
                <a:solidFill>
                  <a:schemeClr val="tx1"/>
                </a:solidFill>
                <a:effectLst/>
                <a:latin typeface="+mn-lt"/>
                <a:ea typeface="+mn-ea"/>
                <a:cs typeface="+mn-cs"/>
              </a:rPr>
              <a:t>Physiological and benign causes</a:t>
            </a:r>
          </a:p>
          <a:p>
            <a:r>
              <a:rPr lang="en-US" sz="1200" b="1" i="0" kern="1200" dirty="0">
                <a:solidFill>
                  <a:schemeClr val="tx1"/>
                </a:solidFill>
                <a:effectLst/>
                <a:latin typeface="+mn-lt"/>
                <a:ea typeface="+mn-ea"/>
                <a:cs typeface="+mn-cs"/>
              </a:rPr>
              <a:t>Pregnancy:</a:t>
            </a:r>
            <a:r>
              <a:rPr lang="en-US" sz="1200" b="0" i="0" kern="1200" dirty="0">
                <a:solidFill>
                  <a:schemeClr val="tx1"/>
                </a:solidFill>
                <a:effectLst/>
                <a:latin typeface="+mn-lt"/>
                <a:ea typeface="+mn-ea"/>
                <a:cs typeface="+mn-cs"/>
              </a:rPr>
              <a:t> It is very common during pregnancy, affecting 30–70% of pregnant women, and is thought to be due to increased estrogen levels. The condition typically resolves after delivery.</a:t>
            </a:r>
          </a:p>
          <a:p>
            <a:r>
              <a:rPr lang="en-US" sz="1200" b="1" i="0" kern="1200" dirty="0">
                <a:solidFill>
                  <a:schemeClr val="tx1"/>
                </a:solidFill>
                <a:effectLst/>
                <a:latin typeface="+mn-lt"/>
                <a:ea typeface="+mn-ea"/>
                <a:cs typeface="+mn-cs"/>
              </a:rPr>
              <a:t>Hereditary:</a:t>
            </a:r>
            <a:r>
              <a:rPr lang="en-US" sz="1200" b="0" i="0" kern="1200" dirty="0">
                <a:solidFill>
                  <a:schemeClr val="tx1"/>
                </a:solidFill>
                <a:effectLst/>
                <a:latin typeface="+mn-lt"/>
                <a:ea typeface="+mn-ea"/>
                <a:cs typeface="+mn-cs"/>
              </a:rPr>
              <a:t> Some people have a harmless genetic predisposition for red palms that can appear at birth or later in life.</a:t>
            </a:r>
          </a:p>
          <a:p>
            <a:r>
              <a:rPr lang="en-US" sz="1200" b="1" i="0" kern="1200" dirty="0">
                <a:solidFill>
                  <a:schemeClr val="tx1"/>
                </a:solidFill>
                <a:effectLst/>
                <a:latin typeface="+mn-lt"/>
                <a:ea typeface="+mn-ea"/>
                <a:cs typeface="+mn-cs"/>
              </a:rPr>
              <a:t>Idiopathic:</a:t>
            </a:r>
            <a:r>
              <a:rPr lang="en-US" sz="1200" b="0" i="0" kern="1200" dirty="0">
                <a:solidFill>
                  <a:schemeClr val="tx1"/>
                </a:solidFill>
                <a:effectLst/>
                <a:latin typeface="+mn-lt"/>
                <a:ea typeface="+mn-ea"/>
                <a:cs typeface="+mn-cs"/>
              </a:rPr>
              <a:t> In some cases, there is no known cause for palmar erythema.</a:t>
            </a:r>
          </a:p>
          <a:p>
            <a:endParaRPr lang="en-US" sz="1200" b="0" i="0" kern="1200" dirty="0">
              <a:solidFill>
                <a:schemeClr val="tx1"/>
              </a:solidFill>
              <a:effectLst/>
              <a:latin typeface="+mn-lt"/>
              <a:ea typeface="+mn-ea"/>
              <a:cs typeface="+mn-cs"/>
            </a:endParaRPr>
          </a:p>
          <a:p>
            <a:r>
              <a:rPr lang="en-US" b="0" i="0" dirty="0">
                <a:solidFill>
                  <a:srgbClr val="001D35"/>
                </a:solidFill>
                <a:effectLst/>
                <a:latin typeface="Google Sans"/>
              </a:rPr>
              <a:t>Osler nodes are painful, tender, raised, purplish-red nodules on the fingertips and toes, while Janeway lesions are painless, flat, red-to-brown macules or spots on the palms and soles</a:t>
            </a:r>
            <a:endParaRPr lang="en-US" sz="1200" b="0" i="0" kern="1200" dirty="0">
              <a:solidFill>
                <a:schemeClr val="tx1"/>
              </a:solidFill>
              <a:effectLst/>
              <a:latin typeface="+mn-lt"/>
              <a:ea typeface="+mn-ea"/>
              <a:cs typeface="+mn-cs"/>
            </a:endParaRPr>
          </a:p>
          <a:p>
            <a:pPr algn="l">
              <a:lnSpc>
                <a:spcPts val="1800"/>
              </a:lnSpc>
              <a:spcBef>
                <a:spcPts val="1200"/>
              </a:spcBef>
              <a:spcAft>
                <a:spcPts val="1200"/>
              </a:spcAft>
              <a:buFont typeface="Arial" panose="020B0604020202020204" pitchFamily="34" charset="0"/>
              <a:buChar char="•"/>
            </a:pPr>
            <a:endParaRPr lang="en-US" b="0" i="0" dirty="0">
              <a:solidFill>
                <a:srgbClr val="0A0A0A"/>
              </a:solidFill>
              <a:effectLst/>
              <a:latin typeface="Google Sans"/>
            </a:endParaRPr>
          </a:p>
          <a:p>
            <a:endParaRPr lang="en-US" dirty="0"/>
          </a:p>
        </p:txBody>
      </p:sp>
      <p:sp>
        <p:nvSpPr>
          <p:cNvPr id="4" name="Slide Number Placeholder 3"/>
          <p:cNvSpPr>
            <a:spLocks noGrp="1"/>
          </p:cNvSpPr>
          <p:nvPr>
            <p:ph type="sldNum" sz="quarter" idx="5"/>
          </p:nvPr>
        </p:nvSpPr>
        <p:spPr/>
        <p:txBody>
          <a:bodyPr/>
          <a:lstStyle/>
          <a:p>
            <a:fld id="{27984E9F-A138-4C31-ACD8-65FE2A35A429}" type="slidenum">
              <a:rPr lang="en-US" smtClean="0"/>
              <a:t>16</a:t>
            </a:fld>
            <a:endParaRPr lang="en-US"/>
          </a:p>
        </p:txBody>
      </p:sp>
    </p:spTree>
    <p:extLst>
      <p:ext uri="{BB962C8B-B14F-4D97-AF65-F5344CB8AC3E}">
        <p14:creationId xmlns:p14="http://schemas.microsoft.com/office/powerpoint/2010/main" val="1799982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Turner syndrome is </a:t>
            </a:r>
            <a:r>
              <a:rPr lang="en-US" sz="1200" b="0" i="0" kern="1200" dirty="0">
                <a:solidFill>
                  <a:schemeClr val="tx1"/>
                </a:solidFill>
                <a:effectLst/>
                <a:latin typeface="+mn-lt"/>
                <a:ea typeface="+mn-ea"/>
                <a:cs typeface="+mn-cs"/>
              </a:rPr>
              <a:t>a genetic condition that exclusively affects females and is caused by a missing or incomplete X chromosome</a:t>
            </a:r>
          </a:p>
          <a:p>
            <a:endParaRPr lang="en-US" sz="1200" b="0" i="0" kern="1200" dirty="0">
              <a:solidFill>
                <a:schemeClr val="tx1"/>
              </a:solidFill>
              <a:effectLst/>
              <a:latin typeface="+mn-lt"/>
              <a:ea typeface="+mn-ea"/>
              <a:cs typeface="+mn-cs"/>
            </a:endParaRPr>
          </a:p>
          <a:p>
            <a:endParaRPr lang="en-US" dirty="0"/>
          </a:p>
          <a:p>
            <a:r>
              <a:rPr lang="en-US" dirty="0"/>
              <a:t>Klinefelter syndrome (KS) is </a:t>
            </a:r>
            <a:r>
              <a:rPr lang="en-US" b="0" i="0" dirty="0">
                <a:solidFill>
                  <a:srgbClr val="0A0A0A"/>
                </a:solidFill>
                <a:effectLst/>
                <a:latin typeface="Google Sans"/>
              </a:rPr>
              <a:t>a genetic condition in which males are born with an extra copy of the X chromosome, resulting in a 47,XXY karyotype instead of the typical 46, XY. This extra chromosome can affect physical, language, and social development. Symptoms vary widely, with some individuals having only subtle features that go undiagnosed</a:t>
            </a:r>
          </a:p>
          <a:p>
            <a:r>
              <a:rPr lang="en-US" sz="1200" b="0" i="0" kern="1200" dirty="0">
                <a:solidFill>
                  <a:schemeClr val="tx1"/>
                </a:solidFill>
                <a:effectLst/>
                <a:latin typeface="+mn-lt"/>
                <a:ea typeface="+mn-ea"/>
                <a:cs typeface="+mn-cs"/>
              </a:rPr>
              <a:t>Tall stature, Gynecomastia, Reduced body hair, Weak muscles, Small testes, Infertility</a:t>
            </a:r>
          </a:p>
          <a:p>
            <a:endParaRPr lang="en-US" dirty="0"/>
          </a:p>
        </p:txBody>
      </p:sp>
      <p:sp>
        <p:nvSpPr>
          <p:cNvPr id="4" name="Slide Number Placeholder 3"/>
          <p:cNvSpPr>
            <a:spLocks noGrp="1"/>
          </p:cNvSpPr>
          <p:nvPr>
            <p:ph type="sldNum" sz="quarter" idx="5"/>
          </p:nvPr>
        </p:nvSpPr>
        <p:spPr/>
        <p:txBody>
          <a:bodyPr/>
          <a:lstStyle/>
          <a:p>
            <a:fld id="{27984E9F-A138-4C31-ACD8-65FE2A35A429}" type="slidenum">
              <a:rPr lang="en-US" smtClean="0"/>
              <a:t>21</a:t>
            </a:fld>
            <a:endParaRPr lang="en-US"/>
          </a:p>
        </p:txBody>
      </p:sp>
    </p:spTree>
    <p:extLst>
      <p:ext uri="{BB962C8B-B14F-4D97-AF65-F5344CB8AC3E}">
        <p14:creationId xmlns:p14="http://schemas.microsoft.com/office/powerpoint/2010/main" val="1510327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F6063-935B-DA28-9652-A0D75816E0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43E31C-149D-20AE-3664-61D96A5037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5FD85A-0144-04F9-8BB3-B34865FE64E1}"/>
              </a:ext>
            </a:extLst>
          </p:cNvPr>
          <p:cNvSpPr>
            <a:spLocks noGrp="1"/>
          </p:cNvSpPr>
          <p:nvPr>
            <p:ph type="dt" sz="half" idx="10"/>
          </p:nvPr>
        </p:nvSpPr>
        <p:spPr/>
        <p:txBody>
          <a:bodyPr/>
          <a:lstStyle/>
          <a:p>
            <a:fld id="{2EFE781B-3678-445B-A62E-195C6651DE29}" type="datetimeFigureOut">
              <a:rPr lang="en-US" smtClean="0"/>
              <a:t>10/4/2025</a:t>
            </a:fld>
            <a:endParaRPr lang="en-US"/>
          </a:p>
        </p:txBody>
      </p:sp>
      <p:sp>
        <p:nvSpPr>
          <p:cNvPr id="5" name="Footer Placeholder 4">
            <a:extLst>
              <a:ext uri="{FF2B5EF4-FFF2-40B4-BE49-F238E27FC236}">
                <a16:creationId xmlns:a16="http://schemas.microsoft.com/office/drawing/2014/main" id="{F55DE01F-EAAF-D8D0-FA3A-253411021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87FB42-7BDC-8D3E-E2AF-E73B2B312C8F}"/>
              </a:ext>
            </a:extLst>
          </p:cNvPr>
          <p:cNvSpPr>
            <a:spLocks noGrp="1"/>
          </p:cNvSpPr>
          <p:nvPr>
            <p:ph type="sldNum" sz="quarter" idx="12"/>
          </p:nvPr>
        </p:nvSpPr>
        <p:spPr/>
        <p:txBody>
          <a:bodyPr/>
          <a:lstStyle/>
          <a:p>
            <a:fld id="{F2300DBD-5030-4985-A72E-736118EC3CF2}" type="slidenum">
              <a:rPr lang="en-US" smtClean="0"/>
              <a:t>‹#›</a:t>
            </a:fld>
            <a:endParaRPr lang="en-US"/>
          </a:p>
        </p:txBody>
      </p:sp>
    </p:spTree>
    <p:extLst>
      <p:ext uri="{BB962C8B-B14F-4D97-AF65-F5344CB8AC3E}">
        <p14:creationId xmlns:p14="http://schemas.microsoft.com/office/powerpoint/2010/main" val="35905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2DC7A-A050-7BDE-14BD-EC3D5AE814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17AC07-94E6-1528-0C80-C3C6ED44E9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F5FE26-9AA5-5BC9-ACB4-61B903C22B3F}"/>
              </a:ext>
            </a:extLst>
          </p:cNvPr>
          <p:cNvSpPr>
            <a:spLocks noGrp="1"/>
          </p:cNvSpPr>
          <p:nvPr>
            <p:ph type="dt" sz="half" idx="10"/>
          </p:nvPr>
        </p:nvSpPr>
        <p:spPr/>
        <p:txBody>
          <a:bodyPr/>
          <a:lstStyle/>
          <a:p>
            <a:fld id="{2EFE781B-3678-445B-A62E-195C6651DE29}" type="datetimeFigureOut">
              <a:rPr lang="en-US" smtClean="0"/>
              <a:t>10/4/2025</a:t>
            </a:fld>
            <a:endParaRPr lang="en-US"/>
          </a:p>
        </p:txBody>
      </p:sp>
      <p:sp>
        <p:nvSpPr>
          <p:cNvPr id="5" name="Footer Placeholder 4">
            <a:extLst>
              <a:ext uri="{FF2B5EF4-FFF2-40B4-BE49-F238E27FC236}">
                <a16:creationId xmlns:a16="http://schemas.microsoft.com/office/drawing/2014/main" id="{1EF579A4-FE3C-8FF7-BEAB-6769C0CF43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05C9A-3597-FF4C-17D1-BEB677B4CB3D}"/>
              </a:ext>
            </a:extLst>
          </p:cNvPr>
          <p:cNvSpPr>
            <a:spLocks noGrp="1"/>
          </p:cNvSpPr>
          <p:nvPr>
            <p:ph type="sldNum" sz="quarter" idx="12"/>
          </p:nvPr>
        </p:nvSpPr>
        <p:spPr/>
        <p:txBody>
          <a:bodyPr/>
          <a:lstStyle/>
          <a:p>
            <a:fld id="{F2300DBD-5030-4985-A72E-736118EC3CF2}" type="slidenum">
              <a:rPr lang="en-US" smtClean="0"/>
              <a:t>‹#›</a:t>
            </a:fld>
            <a:endParaRPr lang="en-US"/>
          </a:p>
        </p:txBody>
      </p:sp>
    </p:spTree>
    <p:extLst>
      <p:ext uri="{BB962C8B-B14F-4D97-AF65-F5344CB8AC3E}">
        <p14:creationId xmlns:p14="http://schemas.microsoft.com/office/powerpoint/2010/main" val="1348014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05867F-C70C-BA7B-D490-C7C00D547E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9BA7DB-814C-5988-7185-FD8B5B9684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8BF49-D7A3-DFFF-C93E-C77187D34602}"/>
              </a:ext>
            </a:extLst>
          </p:cNvPr>
          <p:cNvSpPr>
            <a:spLocks noGrp="1"/>
          </p:cNvSpPr>
          <p:nvPr>
            <p:ph type="dt" sz="half" idx="10"/>
          </p:nvPr>
        </p:nvSpPr>
        <p:spPr/>
        <p:txBody>
          <a:bodyPr/>
          <a:lstStyle/>
          <a:p>
            <a:fld id="{2EFE781B-3678-445B-A62E-195C6651DE29}" type="datetimeFigureOut">
              <a:rPr lang="en-US" smtClean="0"/>
              <a:t>10/4/2025</a:t>
            </a:fld>
            <a:endParaRPr lang="en-US"/>
          </a:p>
        </p:txBody>
      </p:sp>
      <p:sp>
        <p:nvSpPr>
          <p:cNvPr id="5" name="Footer Placeholder 4">
            <a:extLst>
              <a:ext uri="{FF2B5EF4-FFF2-40B4-BE49-F238E27FC236}">
                <a16:creationId xmlns:a16="http://schemas.microsoft.com/office/drawing/2014/main" id="{A6224C14-625C-7766-4BDC-AA8781A013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148FE2-6113-EB7B-C6B9-CFBE0E4D574E}"/>
              </a:ext>
            </a:extLst>
          </p:cNvPr>
          <p:cNvSpPr>
            <a:spLocks noGrp="1"/>
          </p:cNvSpPr>
          <p:nvPr>
            <p:ph type="sldNum" sz="quarter" idx="12"/>
          </p:nvPr>
        </p:nvSpPr>
        <p:spPr/>
        <p:txBody>
          <a:bodyPr/>
          <a:lstStyle/>
          <a:p>
            <a:fld id="{F2300DBD-5030-4985-A72E-736118EC3CF2}" type="slidenum">
              <a:rPr lang="en-US" smtClean="0"/>
              <a:t>‹#›</a:t>
            </a:fld>
            <a:endParaRPr lang="en-US"/>
          </a:p>
        </p:txBody>
      </p:sp>
    </p:spTree>
    <p:extLst>
      <p:ext uri="{BB962C8B-B14F-4D97-AF65-F5344CB8AC3E}">
        <p14:creationId xmlns:p14="http://schemas.microsoft.com/office/powerpoint/2010/main" val="3136708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704E-4B93-16AE-B15F-B7CA6C9CE4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139F02-735C-DA3B-6956-E9B795FEF2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024B9-39CE-2A66-7CB3-E97FF62F06D3}"/>
              </a:ext>
            </a:extLst>
          </p:cNvPr>
          <p:cNvSpPr>
            <a:spLocks noGrp="1"/>
          </p:cNvSpPr>
          <p:nvPr>
            <p:ph type="dt" sz="half" idx="10"/>
          </p:nvPr>
        </p:nvSpPr>
        <p:spPr/>
        <p:txBody>
          <a:bodyPr/>
          <a:lstStyle/>
          <a:p>
            <a:fld id="{2EFE781B-3678-445B-A62E-195C6651DE29}" type="datetimeFigureOut">
              <a:rPr lang="en-US" smtClean="0"/>
              <a:t>10/4/2025</a:t>
            </a:fld>
            <a:endParaRPr lang="en-US"/>
          </a:p>
        </p:txBody>
      </p:sp>
      <p:sp>
        <p:nvSpPr>
          <p:cNvPr id="5" name="Footer Placeholder 4">
            <a:extLst>
              <a:ext uri="{FF2B5EF4-FFF2-40B4-BE49-F238E27FC236}">
                <a16:creationId xmlns:a16="http://schemas.microsoft.com/office/drawing/2014/main" id="{C77B7ABF-5129-6BE1-D7E6-5C7C1E07F3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ADFC21-5EFA-AF98-759D-A9D167D921CE}"/>
              </a:ext>
            </a:extLst>
          </p:cNvPr>
          <p:cNvSpPr>
            <a:spLocks noGrp="1"/>
          </p:cNvSpPr>
          <p:nvPr>
            <p:ph type="sldNum" sz="quarter" idx="12"/>
          </p:nvPr>
        </p:nvSpPr>
        <p:spPr/>
        <p:txBody>
          <a:bodyPr/>
          <a:lstStyle/>
          <a:p>
            <a:fld id="{F2300DBD-5030-4985-A72E-736118EC3CF2}" type="slidenum">
              <a:rPr lang="en-US" smtClean="0"/>
              <a:t>‹#›</a:t>
            </a:fld>
            <a:endParaRPr lang="en-US"/>
          </a:p>
        </p:txBody>
      </p:sp>
    </p:spTree>
    <p:extLst>
      <p:ext uri="{BB962C8B-B14F-4D97-AF65-F5344CB8AC3E}">
        <p14:creationId xmlns:p14="http://schemas.microsoft.com/office/powerpoint/2010/main" val="3828690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4C3C2-FF83-EB9F-F89F-69F4C7DF75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CA3E64-7AAA-A8F3-F5D4-029EB932AB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F74BDE-1AF8-4369-0769-593AB0AA3131}"/>
              </a:ext>
            </a:extLst>
          </p:cNvPr>
          <p:cNvSpPr>
            <a:spLocks noGrp="1"/>
          </p:cNvSpPr>
          <p:nvPr>
            <p:ph type="dt" sz="half" idx="10"/>
          </p:nvPr>
        </p:nvSpPr>
        <p:spPr/>
        <p:txBody>
          <a:bodyPr/>
          <a:lstStyle/>
          <a:p>
            <a:fld id="{2EFE781B-3678-445B-A62E-195C6651DE29}" type="datetimeFigureOut">
              <a:rPr lang="en-US" smtClean="0"/>
              <a:t>10/4/2025</a:t>
            </a:fld>
            <a:endParaRPr lang="en-US"/>
          </a:p>
        </p:txBody>
      </p:sp>
      <p:sp>
        <p:nvSpPr>
          <p:cNvPr id="5" name="Footer Placeholder 4">
            <a:extLst>
              <a:ext uri="{FF2B5EF4-FFF2-40B4-BE49-F238E27FC236}">
                <a16:creationId xmlns:a16="http://schemas.microsoft.com/office/drawing/2014/main" id="{90DC2C3F-B82C-51A9-5380-D03F04239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BE5086-5822-10C9-D2D5-25C2EF7ED29C}"/>
              </a:ext>
            </a:extLst>
          </p:cNvPr>
          <p:cNvSpPr>
            <a:spLocks noGrp="1"/>
          </p:cNvSpPr>
          <p:nvPr>
            <p:ph type="sldNum" sz="quarter" idx="12"/>
          </p:nvPr>
        </p:nvSpPr>
        <p:spPr/>
        <p:txBody>
          <a:bodyPr/>
          <a:lstStyle/>
          <a:p>
            <a:fld id="{F2300DBD-5030-4985-A72E-736118EC3CF2}" type="slidenum">
              <a:rPr lang="en-US" smtClean="0"/>
              <a:t>‹#›</a:t>
            </a:fld>
            <a:endParaRPr lang="en-US"/>
          </a:p>
        </p:txBody>
      </p:sp>
    </p:spTree>
    <p:extLst>
      <p:ext uri="{BB962C8B-B14F-4D97-AF65-F5344CB8AC3E}">
        <p14:creationId xmlns:p14="http://schemas.microsoft.com/office/powerpoint/2010/main" val="2777298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21A71-104A-30DD-717E-E3C2820DFC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000E3A-04B6-3184-CEF9-E63B2777E8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594E04-9D7D-FF22-0F2D-58FE773BDC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5F58E4-6D08-C39D-6908-F46CB5A27AEE}"/>
              </a:ext>
            </a:extLst>
          </p:cNvPr>
          <p:cNvSpPr>
            <a:spLocks noGrp="1"/>
          </p:cNvSpPr>
          <p:nvPr>
            <p:ph type="dt" sz="half" idx="10"/>
          </p:nvPr>
        </p:nvSpPr>
        <p:spPr/>
        <p:txBody>
          <a:bodyPr/>
          <a:lstStyle/>
          <a:p>
            <a:fld id="{2EFE781B-3678-445B-A62E-195C6651DE29}" type="datetimeFigureOut">
              <a:rPr lang="en-US" smtClean="0"/>
              <a:t>10/4/2025</a:t>
            </a:fld>
            <a:endParaRPr lang="en-US"/>
          </a:p>
        </p:txBody>
      </p:sp>
      <p:sp>
        <p:nvSpPr>
          <p:cNvPr id="6" name="Footer Placeholder 5">
            <a:extLst>
              <a:ext uri="{FF2B5EF4-FFF2-40B4-BE49-F238E27FC236}">
                <a16:creationId xmlns:a16="http://schemas.microsoft.com/office/drawing/2014/main" id="{7641E69A-B62A-FF16-6547-72467E71FD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63367-9A5D-B583-A2F0-AEA65881F411}"/>
              </a:ext>
            </a:extLst>
          </p:cNvPr>
          <p:cNvSpPr>
            <a:spLocks noGrp="1"/>
          </p:cNvSpPr>
          <p:nvPr>
            <p:ph type="sldNum" sz="quarter" idx="12"/>
          </p:nvPr>
        </p:nvSpPr>
        <p:spPr/>
        <p:txBody>
          <a:bodyPr/>
          <a:lstStyle/>
          <a:p>
            <a:fld id="{F2300DBD-5030-4985-A72E-736118EC3CF2}" type="slidenum">
              <a:rPr lang="en-US" smtClean="0"/>
              <a:t>‹#›</a:t>
            </a:fld>
            <a:endParaRPr lang="en-US"/>
          </a:p>
        </p:txBody>
      </p:sp>
    </p:spTree>
    <p:extLst>
      <p:ext uri="{BB962C8B-B14F-4D97-AF65-F5344CB8AC3E}">
        <p14:creationId xmlns:p14="http://schemas.microsoft.com/office/powerpoint/2010/main" val="2163416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B9E57-FC3B-FFDD-D92C-142C7562D7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852C4A-F664-A536-73E9-945E9FED61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74DD57-B844-C909-B480-61B06F2726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5DEFC9-1DC7-DD74-3975-2659B03B78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D5F356-D2DD-38F4-644F-246D1E60F2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E04B41-CD16-557B-93A6-528579E25D94}"/>
              </a:ext>
            </a:extLst>
          </p:cNvPr>
          <p:cNvSpPr>
            <a:spLocks noGrp="1"/>
          </p:cNvSpPr>
          <p:nvPr>
            <p:ph type="dt" sz="half" idx="10"/>
          </p:nvPr>
        </p:nvSpPr>
        <p:spPr/>
        <p:txBody>
          <a:bodyPr/>
          <a:lstStyle/>
          <a:p>
            <a:fld id="{2EFE781B-3678-445B-A62E-195C6651DE29}" type="datetimeFigureOut">
              <a:rPr lang="en-US" smtClean="0"/>
              <a:t>10/4/2025</a:t>
            </a:fld>
            <a:endParaRPr lang="en-US"/>
          </a:p>
        </p:txBody>
      </p:sp>
      <p:sp>
        <p:nvSpPr>
          <p:cNvPr id="8" name="Footer Placeholder 7">
            <a:extLst>
              <a:ext uri="{FF2B5EF4-FFF2-40B4-BE49-F238E27FC236}">
                <a16:creationId xmlns:a16="http://schemas.microsoft.com/office/drawing/2014/main" id="{7D1969E1-F392-262C-68C7-CC01F6EC48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94EC96-2654-0B5F-6E3A-762ABAD795EF}"/>
              </a:ext>
            </a:extLst>
          </p:cNvPr>
          <p:cNvSpPr>
            <a:spLocks noGrp="1"/>
          </p:cNvSpPr>
          <p:nvPr>
            <p:ph type="sldNum" sz="quarter" idx="12"/>
          </p:nvPr>
        </p:nvSpPr>
        <p:spPr/>
        <p:txBody>
          <a:bodyPr/>
          <a:lstStyle/>
          <a:p>
            <a:fld id="{F2300DBD-5030-4985-A72E-736118EC3CF2}" type="slidenum">
              <a:rPr lang="en-US" smtClean="0"/>
              <a:t>‹#›</a:t>
            </a:fld>
            <a:endParaRPr lang="en-US"/>
          </a:p>
        </p:txBody>
      </p:sp>
    </p:spTree>
    <p:extLst>
      <p:ext uri="{BB962C8B-B14F-4D97-AF65-F5344CB8AC3E}">
        <p14:creationId xmlns:p14="http://schemas.microsoft.com/office/powerpoint/2010/main" val="2206188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48AC1-9335-DBC6-4B25-99E5C1AA63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0E344D-A529-409E-639E-E87084BF7C94}"/>
              </a:ext>
            </a:extLst>
          </p:cNvPr>
          <p:cNvSpPr>
            <a:spLocks noGrp="1"/>
          </p:cNvSpPr>
          <p:nvPr>
            <p:ph type="dt" sz="half" idx="10"/>
          </p:nvPr>
        </p:nvSpPr>
        <p:spPr/>
        <p:txBody>
          <a:bodyPr/>
          <a:lstStyle/>
          <a:p>
            <a:fld id="{2EFE781B-3678-445B-A62E-195C6651DE29}" type="datetimeFigureOut">
              <a:rPr lang="en-US" smtClean="0"/>
              <a:t>10/4/2025</a:t>
            </a:fld>
            <a:endParaRPr lang="en-US"/>
          </a:p>
        </p:txBody>
      </p:sp>
      <p:sp>
        <p:nvSpPr>
          <p:cNvPr id="4" name="Footer Placeholder 3">
            <a:extLst>
              <a:ext uri="{FF2B5EF4-FFF2-40B4-BE49-F238E27FC236}">
                <a16:creationId xmlns:a16="http://schemas.microsoft.com/office/drawing/2014/main" id="{5324A387-D200-31AD-0989-6AB2ECA497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B543FA-35B1-9AEC-8858-1BC9132FBF4D}"/>
              </a:ext>
            </a:extLst>
          </p:cNvPr>
          <p:cNvSpPr>
            <a:spLocks noGrp="1"/>
          </p:cNvSpPr>
          <p:nvPr>
            <p:ph type="sldNum" sz="quarter" idx="12"/>
          </p:nvPr>
        </p:nvSpPr>
        <p:spPr/>
        <p:txBody>
          <a:bodyPr/>
          <a:lstStyle/>
          <a:p>
            <a:fld id="{F2300DBD-5030-4985-A72E-736118EC3CF2}" type="slidenum">
              <a:rPr lang="en-US" smtClean="0"/>
              <a:t>‹#›</a:t>
            </a:fld>
            <a:endParaRPr lang="en-US"/>
          </a:p>
        </p:txBody>
      </p:sp>
    </p:spTree>
    <p:extLst>
      <p:ext uri="{BB962C8B-B14F-4D97-AF65-F5344CB8AC3E}">
        <p14:creationId xmlns:p14="http://schemas.microsoft.com/office/powerpoint/2010/main" val="3490889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5D7927-A097-081B-F7CA-61EC2526B793}"/>
              </a:ext>
            </a:extLst>
          </p:cNvPr>
          <p:cNvSpPr>
            <a:spLocks noGrp="1"/>
          </p:cNvSpPr>
          <p:nvPr>
            <p:ph type="dt" sz="half" idx="10"/>
          </p:nvPr>
        </p:nvSpPr>
        <p:spPr/>
        <p:txBody>
          <a:bodyPr/>
          <a:lstStyle/>
          <a:p>
            <a:fld id="{2EFE781B-3678-445B-A62E-195C6651DE29}" type="datetimeFigureOut">
              <a:rPr lang="en-US" smtClean="0"/>
              <a:t>10/4/2025</a:t>
            </a:fld>
            <a:endParaRPr lang="en-US"/>
          </a:p>
        </p:txBody>
      </p:sp>
      <p:sp>
        <p:nvSpPr>
          <p:cNvPr id="3" name="Footer Placeholder 2">
            <a:extLst>
              <a:ext uri="{FF2B5EF4-FFF2-40B4-BE49-F238E27FC236}">
                <a16:creationId xmlns:a16="http://schemas.microsoft.com/office/drawing/2014/main" id="{7B31EA56-4C31-82DF-826C-DB346A85D8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B730D4-1D2D-D397-3574-2E1C3739D956}"/>
              </a:ext>
            </a:extLst>
          </p:cNvPr>
          <p:cNvSpPr>
            <a:spLocks noGrp="1"/>
          </p:cNvSpPr>
          <p:nvPr>
            <p:ph type="sldNum" sz="quarter" idx="12"/>
          </p:nvPr>
        </p:nvSpPr>
        <p:spPr/>
        <p:txBody>
          <a:bodyPr/>
          <a:lstStyle/>
          <a:p>
            <a:fld id="{F2300DBD-5030-4985-A72E-736118EC3CF2}" type="slidenum">
              <a:rPr lang="en-US" smtClean="0"/>
              <a:t>‹#›</a:t>
            </a:fld>
            <a:endParaRPr lang="en-US"/>
          </a:p>
        </p:txBody>
      </p:sp>
    </p:spTree>
    <p:extLst>
      <p:ext uri="{BB962C8B-B14F-4D97-AF65-F5344CB8AC3E}">
        <p14:creationId xmlns:p14="http://schemas.microsoft.com/office/powerpoint/2010/main" val="1415571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3620A-5605-15FF-72B2-B633221329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8A9E58-01B2-9F19-7346-01E7DD23EA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E29BC0-35C4-B6FB-76CA-58FECD37A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C981C7-18A9-371B-2213-C7E366D42A66}"/>
              </a:ext>
            </a:extLst>
          </p:cNvPr>
          <p:cNvSpPr>
            <a:spLocks noGrp="1"/>
          </p:cNvSpPr>
          <p:nvPr>
            <p:ph type="dt" sz="half" idx="10"/>
          </p:nvPr>
        </p:nvSpPr>
        <p:spPr/>
        <p:txBody>
          <a:bodyPr/>
          <a:lstStyle/>
          <a:p>
            <a:fld id="{2EFE781B-3678-445B-A62E-195C6651DE29}" type="datetimeFigureOut">
              <a:rPr lang="en-US" smtClean="0"/>
              <a:t>10/4/2025</a:t>
            </a:fld>
            <a:endParaRPr lang="en-US"/>
          </a:p>
        </p:txBody>
      </p:sp>
      <p:sp>
        <p:nvSpPr>
          <p:cNvPr id="6" name="Footer Placeholder 5">
            <a:extLst>
              <a:ext uri="{FF2B5EF4-FFF2-40B4-BE49-F238E27FC236}">
                <a16:creationId xmlns:a16="http://schemas.microsoft.com/office/drawing/2014/main" id="{C1AB69ED-0D2B-4C6F-AC22-990E31184A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1E01E8-841B-55A9-8A03-D57D8CF8F7D8}"/>
              </a:ext>
            </a:extLst>
          </p:cNvPr>
          <p:cNvSpPr>
            <a:spLocks noGrp="1"/>
          </p:cNvSpPr>
          <p:nvPr>
            <p:ph type="sldNum" sz="quarter" idx="12"/>
          </p:nvPr>
        </p:nvSpPr>
        <p:spPr/>
        <p:txBody>
          <a:bodyPr/>
          <a:lstStyle/>
          <a:p>
            <a:fld id="{F2300DBD-5030-4985-A72E-736118EC3CF2}" type="slidenum">
              <a:rPr lang="en-US" smtClean="0"/>
              <a:t>‹#›</a:t>
            </a:fld>
            <a:endParaRPr lang="en-US"/>
          </a:p>
        </p:txBody>
      </p:sp>
    </p:spTree>
    <p:extLst>
      <p:ext uri="{BB962C8B-B14F-4D97-AF65-F5344CB8AC3E}">
        <p14:creationId xmlns:p14="http://schemas.microsoft.com/office/powerpoint/2010/main" val="4139561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D0093-2C2C-E192-4B46-7F6A15F184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E8F152-11C6-58B1-50DE-9B979992FD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49AD98-2964-E5AF-96D3-EFE4754303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48CA88-7ECE-10B2-5C1A-790E0F0A1518}"/>
              </a:ext>
            </a:extLst>
          </p:cNvPr>
          <p:cNvSpPr>
            <a:spLocks noGrp="1"/>
          </p:cNvSpPr>
          <p:nvPr>
            <p:ph type="dt" sz="half" idx="10"/>
          </p:nvPr>
        </p:nvSpPr>
        <p:spPr/>
        <p:txBody>
          <a:bodyPr/>
          <a:lstStyle/>
          <a:p>
            <a:fld id="{2EFE781B-3678-445B-A62E-195C6651DE29}" type="datetimeFigureOut">
              <a:rPr lang="en-US" smtClean="0"/>
              <a:t>10/4/2025</a:t>
            </a:fld>
            <a:endParaRPr lang="en-US"/>
          </a:p>
        </p:txBody>
      </p:sp>
      <p:sp>
        <p:nvSpPr>
          <p:cNvPr id="6" name="Footer Placeholder 5">
            <a:extLst>
              <a:ext uri="{FF2B5EF4-FFF2-40B4-BE49-F238E27FC236}">
                <a16:creationId xmlns:a16="http://schemas.microsoft.com/office/drawing/2014/main" id="{658ED030-25A6-FA1A-CC92-2A9504308E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CEF6B9-9221-5854-1476-D1A390FE59A0}"/>
              </a:ext>
            </a:extLst>
          </p:cNvPr>
          <p:cNvSpPr>
            <a:spLocks noGrp="1"/>
          </p:cNvSpPr>
          <p:nvPr>
            <p:ph type="sldNum" sz="quarter" idx="12"/>
          </p:nvPr>
        </p:nvSpPr>
        <p:spPr/>
        <p:txBody>
          <a:bodyPr/>
          <a:lstStyle/>
          <a:p>
            <a:fld id="{F2300DBD-5030-4985-A72E-736118EC3CF2}" type="slidenum">
              <a:rPr lang="en-US" smtClean="0"/>
              <a:t>‹#›</a:t>
            </a:fld>
            <a:endParaRPr lang="en-US"/>
          </a:p>
        </p:txBody>
      </p:sp>
    </p:spTree>
    <p:extLst>
      <p:ext uri="{BB962C8B-B14F-4D97-AF65-F5344CB8AC3E}">
        <p14:creationId xmlns:p14="http://schemas.microsoft.com/office/powerpoint/2010/main" val="3939374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444229-AE96-4574-5116-20BE94F64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E9B6A3-EAC8-7D23-0357-7CA99E8E2E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FFC8C-89FF-636E-1C55-BEBB5642E8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E781B-3678-445B-A62E-195C6651DE29}" type="datetimeFigureOut">
              <a:rPr lang="en-US" smtClean="0"/>
              <a:t>10/4/2025</a:t>
            </a:fld>
            <a:endParaRPr lang="en-US"/>
          </a:p>
        </p:txBody>
      </p:sp>
      <p:sp>
        <p:nvSpPr>
          <p:cNvPr id="5" name="Footer Placeholder 4">
            <a:extLst>
              <a:ext uri="{FF2B5EF4-FFF2-40B4-BE49-F238E27FC236}">
                <a16:creationId xmlns:a16="http://schemas.microsoft.com/office/drawing/2014/main" id="{E4B9B636-CBB6-703E-25AF-C4270D9C13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15B34E-644A-C4AC-345B-E0FC7A2663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300DBD-5030-4985-A72E-736118EC3CF2}" type="slidenum">
              <a:rPr lang="en-US" smtClean="0"/>
              <a:t>‹#›</a:t>
            </a:fld>
            <a:endParaRPr lang="en-US"/>
          </a:p>
        </p:txBody>
      </p:sp>
    </p:spTree>
    <p:extLst>
      <p:ext uri="{BB962C8B-B14F-4D97-AF65-F5344CB8AC3E}">
        <p14:creationId xmlns:p14="http://schemas.microsoft.com/office/powerpoint/2010/main" val="559966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79A-74EC-532A-0718-1D39FFA52FB5}"/>
              </a:ext>
            </a:extLst>
          </p:cNvPr>
          <p:cNvSpPr>
            <a:spLocks noGrp="1"/>
          </p:cNvSpPr>
          <p:nvPr>
            <p:ph type="ctrTitle"/>
          </p:nvPr>
        </p:nvSpPr>
        <p:spPr/>
        <p:txBody>
          <a:bodyPr/>
          <a:lstStyle/>
          <a:p>
            <a:r>
              <a:rPr lang="en-US" dirty="0">
                <a:latin typeface="Arial Rounded MT Bold" panose="020F0704030504030204" pitchFamily="34" charset="0"/>
                <a:cs typeface="Arial" panose="020B0604020202020204" pitchFamily="34" charset="0"/>
              </a:rPr>
              <a:t>General Examination </a:t>
            </a:r>
          </a:p>
        </p:txBody>
      </p:sp>
    </p:spTree>
    <p:extLst>
      <p:ext uri="{BB962C8B-B14F-4D97-AF65-F5344CB8AC3E}">
        <p14:creationId xmlns:p14="http://schemas.microsoft.com/office/powerpoint/2010/main" val="2281980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E0FAA9B-5C15-6369-39C0-8D31CAF0C48F}"/>
              </a:ext>
            </a:extLst>
          </p:cNvPr>
          <p:cNvPicPr>
            <a:picLocks noGrp="1" noChangeAspect="1"/>
          </p:cNvPicPr>
          <p:nvPr>
            <p:ph idx="1"/>
          </p:nvPr>
        </p:nvPicPr>
        <p:blipFill>
          <a:blip r:embed="rId2"/>
          <a:stretch>
            <a:fillRect/>
          </a:stretch>
        </p:blipFill>
        <p:spPr>
          <a:xfrm>
            <a:off x="995015" y="108526"/>
            <a:ext cx="5368615" cy="3320473"/>
          </a:xfrm>
          <a:prstGeom prst="rect">
            <a:avLst/>
          </a:prstGeom>
        </p:spPr>
      </p:pic>
      <p:pic>
        <p:nvPicPr>
          <p:cNvPr id="5" name="Picture 4">
            <a:extLst>
              <a:ext uri="{FF2B5EF4-FFF2-40B4-BE49-F238E27FC236}">
                <a16:creationId xmlns:a16="http://schemas.microsoft.com/office/drawing/2014/main" id="{DAC7644A-2155-B576-D801-04A5C6287F72}"/>
              </a:ext>
            </a:extLst>
          </p:cNvPr>
          <p:cNvPicPr>
            <a:picLocks noChangeAspect="1"/>
          </p:cNvPicPr>
          <p:nvPr/>
        </p:nvPicPr>
        <p:blipFill>
          <a:blip r:embed="rId3"/>
          <a:stretch>
            <a:fillRect/>
          </a:stretch>
        </p:blipFill>
        <p:spPr>
          <a:xfrm>
            <a:off x="6966956" y="108526"/>
            <a:ext cx="4319240" cy="3239430"/>
          </a:xfrm>
          <a:prstGeom prst="rect">
            <a:avLst/>
          </a:prstGeom>
        </p:spPr>
      </p:pic>
      <p:pic>
        <p:nvPicPr>
          <p:cNvPr id="6" name="Picture 5">
            <a:extLst>
              <a:ext uri="{FF2B5EF4-FFF2-40B4-BE49-F238E27FC236}">
                <a16:creationId xmlns:a16="http://schemas.microsoft.com/office/drawing/2014/main" id="{9AAB46E0-4410-881A-7A03-733ABCEBCEAD}"/>
              </a:ext>
            </a:extLst>
          </p:cNvPr>
          <p:cNvPicPr>
            <a:picLocks noChangeAspect="1"/>
          </p:cNvPicPr>
          <p:nvPr/>
        </p:nvPicPr>
        <p:blipFill>
          <a:blip r:embed="rId4"/>
          <a:srcRect b="10647"/>
          <a:stretch>
            <a:fillRect/>
          </a:stretch>
        </p:blipFill>
        <p:spPr>
          <a:xfrm>
            <a:off x="995016" y="3554650"/>
            <a:ext cx="5368614" cy="3194824"/>
          </a:xfrm>
          <a:prstGeom prst="rect">
            <a:avLst/>
          </a:prstGeom>
        </p:spPr>
      </p:pic>
      <p:pic>
        <p:nvPicPr>
          <p:cNvPr id="7" name="Picture 6">
            <a:extLst>
              <a:ext uri="{FF2B5EF4-FFF2-40B4-BE49-F238E27FC236}">
                <a16:creationId xmlns:a16="http://schemas.microsoft.com/office/drawing/2014/main" id="{A50440CC-5A86-8CB6-600D-E4A8E2C4C9FF}"/>
              </a:ext>
            </a:extLst>
          </p:cNvPr>
          <p:cNvPicPr>
            <a:picLocks noChangeAspect="1"/>
          </p:cNvPicPr>
          <p:nvPr/>
        </p:nvPicPr>
        <p:blipFill>
          <a:blip r:embed="rId5"/>
          <a:stretch>
            <a:fillRect/>
          </a:stretch>
        </p:blipFill>
        <p:spPr>
          <a:xfrm>
            <a:off x="6966956" y="3428999"/>
            <a:ext cx="4319240" cy="3235261"/>
          </a:xfrm>
          <a:prstGeom prst="rect">
            <a:avLst/>
          </a:prstGeom>
        </p:spPr>
      </p:pic>
    </p:spTree>
    <p:extLst>
      <p:ext uri="{BB962C8B-B14F-4D97-AF65-F5344CB8AC3E}">
        <p14:creationId xmlns:p14="http://schemas.microsoft.com/office/powerpoint/2010/main" val="76374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69A4B5-B3CE-9DEE-6078-3CADC967CD59}"/>
              </a:ext>
            </a:extLst>
          </p:cNvPr>
          <p:cNvPicPr>
            <a:picLocks noChangeAspect="1"/>
          </p:cNvPicPr>
          <p:nvPr/>
        </p:nvPicPr>
        <p:blipFill>
          <a:blip r:embed="rId3"/>
          <a:stretch>
            <a:fillRect/>
          </a:stretch>
        </p:blipFill>
        <p:spPr>
          <a:xfrm>
            <a:off x="524623" y="109599"/>
            <a:ext cx="4960066" cy="3267431"/>
          </a:xfrm>
          <a:prstGeom prst="rect">
            <a:avLst/>
          </a:prstGeom>
        </p:spPr>
      </p:pic>
      <p:pic>
        <p:nvPicPr>
          <p:cNvPr id="7" name="Picture 6">
            <a:extLst>
              <a:ext uri="{FF2B5EF4-FFF2-40B4-BE49-F238E27FC236}">
                <a16:creationId xmlns:a16="http://schemas.microsoft.com/office/drawing/2014/main" id="{FC95CA5A-D553-43A8-D044-C34D925E7CA4}"/>
              </a:ext>
            </a:extLst>
          </p:cNvPr>
          <p:cNvPicPr>
            <a:picLocks noChangeAspect="1"/>
          </p:cNvPicPr>
          <p:nvPr/>
        </p:nvPicPr>
        <p:blipFill>
          <a:blip r:embed="rId4"/>
          <a:stretch>
            <a:fillRect/>
          </a:stretch>
        </p:blipFill>
        <p:spPr>
          <a:xfrm>
            <a:off x="6011999" y="109599"/>
            <a:ext cx="4894871" cy="3190691"/>
          </a:xfrm>
          <a:prstGeom prst="rect">
            <a:avLst/>
          </a:prstGeom>
        </p:spPr>
      </p:pic>
      <p:pic>
        <p:nvPicPr>
          <p:cNvPr id="9" name="Picture 8">
            <a:extLst>
              <a:ext uri="{FF2B5EF4-FFF2-40B4-BE49-F238E27FC236}">
                <a16:creationId xmlns:a16="http://schemas.microsoft.com/office/drawing/2014/main" id="{BD5B45BE-0B16-AD46-D9D7-071EEFCED6DF}"/>
              </a:ext>
            </a:extLst>
          </p:cNvPr>
          <p:cNvPicPr>
            <a:picLocks noChangeAspect="1"/>
          </p:cNvPicPr>
          <p:nvPr/>
        </p:nvPicPr>
        <p:blipFill>
          <a:blip r:embed="rId5"/>
          <a:stretch>
            <a:fillRect/>
          </a:stretch>
        </p:blipFill>
        <p:spPr>
          <a:xfrm>
            <a:off x="524622" y="3691934"/>
            <a:ext cx="4894871" cy="3166066"/>
          </a:xfrm>
          <a:prstGeom prst="rect">
            <a:avLst/>
          </a:prstGeom>
        </p:spPr>
      </p:pic>
      <p:pic>
        <p:nvPicPr>
          <p:cNvPr id="11" name="Picture 10">
            <a:extLst>
              <a:ext uri="{FF2B5EF4-FFF2-40B4-BE49-F238E27FC236}">
                <a16:creationId xmlns:a16="http://schemas.microsoft.com/office/drawing/2014/main" id="{E968D97E-C24F-7C9A-BA76-4F5E58E9F0B0}"/>
              </a:ext>
            </a:extLst>
          </p:cNvPr>
          <p:cNvPicPr>
            <a:picLocks noChangeAspect="1"/>
          </p:cNvPicPr>
          <p:nvPr/>
        </p:nvPicPr>
        <p:blipFill>
          <a:blip r:embed="rId6"/>
          <a:stretch>
            <a:fillRect/>
          </a:stretch>
        </p:blipFill>
        <p:spPr>
          <a:xfrm>
            <a:off x="6011999" y="3460458"/>
            <a:ext cx="4894871" cy="3419548"/>
          </a:xfrm>
          <a:prstGeom prst="rect">
            <a:avLst/>
          </a:prstGeom>
        </p:spPr>
      </p:pic>
    </p:spTree>
    <p:extLst>
      <p:ext uri="{BB962C8B-B14F-4D97-AF65-F5344CB8AC3E}">
        <p14:creationId xmlns:p14="http://schemas.microsoft.com/office/powerpoint/2010/main" val="1543175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8437F9-B04B-AEE9-13EB-57CA3C7BAB2F}"/>
              </a:ext>
            </a:extLst>
          </p:cNvPr>
          <p:cNvPicPr>
            <a:picLocks noChangeAspect="1"/>
          </p:cNvPicPr>
          <p:nvPr/>
        </p:nvPicPr>
        <p:blipFill>
          <a:blip r:embed="rId3"/>
          <a:stretch>
            <a:fillRect/>
          </a:stretch>
        </p:blipFill>
        <p:spPr>
          <a:xfrm>
            <a:off x="713432" y="282217"/>
            <a:ext cx="4810379" cy="4100212"/>
          </a:xfrm>
          <a:prstGeom prst="rect">
            <a:avLst/>
          </a:prstGeom>
        </p:spPr>
      </p:pic>
      <p:pic>
        <p:nvPicPr>
          <p:cNvPr id="7" name="Picture 6">
            <a:extLst>
              <a:ext uri="{FF2B5EF4-FFF2-40B4-BE49-F238E27FC236}">
                <a16:creationId xmlns:a16="http://schemas.microsoft.com/office/drawing/2014/main" id="{7C2F0F85-0F2C-E101-206B-24E3B504CE27}"/>
              </a:ext>
            </a:extLst>
          </p:cNvPr>
          <p:cNvPicPr>
            <a:picLocks noChangeAspect="1"/>
          </p:cNvPicPr>
          <p:nvPr/>
        </p:nvPicPr>
        <p:blipFill>
          <a:blip r:embed="rId4"/>
          <a:stretch>
            <a:fillRect/>
          </a:stretch>
        </p:blipFill>
        <p:spPr>
          <a:xfrm>
            <a:off x="5675600" y="282217"/>
            <a:ext cx="5656155" cy="4100212"/>
          </a:xfrm>
          <a:prstGeom prst="rect">
            <a:avLst/>
          </a:prstGeom>
        </p:spPr>
      </p:pic>
    </p:spTree>
    <p:extLst>
      <p:ext uri="{BB962C8B-B14F-4D97-AF65-F5344CB8AC3E}">
        <p14:creationId xmlns:p14="http://schemas.microsoft.com/office/powerpoint/2010/main" val="2116341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E240FF-E194-B081-A2C7-BE4D3FB44E24}"/>
              </a:ext>
            </a:extLst>
          </p:cNvPr>
          <p:cNvPicPr>
            <a:picLocks noChangeAspect="1"/>
          </p:cNvPicPr>
          <p:nvPr/>
        </p:nvPicPr>
        <p:blipFill>
          <a:blip r:embed="rId2"/>
          <a:stretch>
            <a:fillRect/>
          </a:stretch>
        </p:blipFill>
        <p:spPr>
          <a:xfrm>
            <a:off x="722041" y="1348201"/>
            <a:ext cx="5221559" cy="3478649"/>
          </a:xfrm>
          <a:prstGeom prst="rect">
            <a:avLst/>
          </a:prstGeom>
        </p:spPr>
      </p:pic>
      <p:pic>
        <p:nvPicPr>
          <p:cNvPr id="5" name="Picture 4">
            <a:extLst>
              <a:ext uri="{FF2B5EF4-FFF2-40B4-BE49-F238E27FC236}">
                <a16:creationId xmlns:a16="http://schemas.microsoft.com/office/drawing/2014/main" id="{338935DC-C37D-297C-AB1F-3C718186A495}"/>
              </a:ext>
            </a:extLst>
          </p:cNvPr>
          <p:cNvPicPr>
            <a:picLocks noChangeAspect="1"/>
          </p:cNvPicPr>
          <p:nvPr/>
        </p:nvPicPr>
        <p:blipFill>
          <a:blip r:embed="rId3"/>
          <a:stretch>
            <a:fillRect/>
          </a:stretch>
        </p:blipFill>
        <p:spPr>
          <a:xfrm>
            <a:off x="6516029" y="1348201"/>
            <a:ext cx="5221559" cy="3495790"/>
          </a:xfrm>
          <a:prstGeom prst="rect">
            <a:avLst/>
          </a:prstGeom>
        </p:spPr>
      </p:pic>
    </p:spTree>
    <p:extLst>
      <p:ext uri="{BB962C8B-B14F-4D97-AF65-F5344CB8AC3E}">
        <p14:creationId xmlns:p14="http://schemas.microsoft.com/office/powerpoint/2010/main" val="2773374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E33561-794D-1BBA-869F-C52B33FE143C}"/>
              </a:ext>
            </a:extLst>
          </p:cNvPr>
          <p:cNvPicPr>
            <a:picLocks noChangeAspect="1"/>
          </p:cNvPicPr>
          <p:nvPr/>
        </p:nvPicPr>
        <p:blipFill>
          <a:blip r:embed="rId2"/>
          <a:stretch>
            <a:fillRect/>
          </a:stretch>
        </p:blipFill>
        <p:spPr>
          <a:xfrm>
            <a:off x="2699349" y="0"/>
            <a:ext cx="6793302" cy="6858000"/>
          </a:xfrm>
          <a:prstGeom prst="rect">
            <a:avLst/>
          </a:prstGeom>
        </p:spPr>
      </p:pic>
    </p:spTree>
    <p:extLst>
      <p:ext uri="{BB962C8B-B14F-4D97-AF65-F5344CB8AC3E}">
        <p14:creationId xmlns:p14="http://schemas.microsoft.com/office/powerpoint/2010/main" val="308400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C3E8F1-E2B3-977E-7187-D02327CD9D1C}"/>
              </a:ext>
            </a:extLst>
          </p:cNvPr>
          <p:cNvPicPr>
            <a:picLocks noChangeAspect="1"/>
          </p:cNvPicPr>
          <p:nvPr/>
        </p:nvPicPr>
        <p:blipFill>
          <a:blip r:embed="rId3"/>
          <a:stretch>
            <a:fillRect/>
          </a:stretch>
        </p:blipFill>
        <p:spPr>
          <a:xfrm>
            <a:off x="509240" y="493440"/>
            <a:ext cx="4963380" cy="3722535"/>
          </a:xfrm>
          <a:prstGeom prst="rect">
            <a:avLst/>
          </a:prstGeom>
        </p:spPr>
      </p:pic>
      <p:pic>
        <p:nvPicPr>
          <p:cNvPr id="5" name="Picture 4">
            <a:extLst>
              <a:ext uri="{FF2B5EF4-FFF2-40B4-BE49-F238E27FC236}">
                <a16:creationId xmlns:a16="http://schemas.microsoft.com/office/drawing/2014/main" id="{469DC494-7AEA-49AB-3823-0C8B64931902}"/>
              </a:ext>
            </a:extLst>
          </p:cNvPr>
          <p:cNvPicPr>
            <a:picLocks noChangeAspect="1"/>
          </p:cNvPicPr>
          <p:nvPr/>
        </p:nvPicPr>
        <p:blipFill>
          <a:blip r:embed="rId4"/>
          <a:stretch>
            <a:fillRect/>
          </a:stretch>
        </p:blipFill>
        <p:spPr>
          <a:xfrm>
            <a:off x="5864040" y="493440"/>
            <a:ext cx="5818720" cy="3722535"/>
          </a:xfrm>
          <a:prstGeom prst="rect">
            <a:avLst/>
          </a:prstGeom>
        </p:spPr>
      </p:pic>
    </p:spTree>
    <p:extLst>
      <p:ext uri="{BB962C8B-B14F-4D97-AF65-F5344CB8AC3E}">
        <p14:creationId xmlns:p14="http://schemas.microsoft.com/office/powerpoint/2010/main" val="1954474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8AFB25-7BA2-466F-E78A-3F89BA2A6EDB}"/>
              </a:ext>
            </a:extLst>
          </p:cNvPr>
          <p:cNvPicPr>
            <a:picLocks noChangeAspect="1"/>
          </p:cNvPicPr>
          <p:nvPr/>
        </p:nvPicPr>
        <p:blipFill>
          <a:blip r:embed="rId3"/>
          <a:srcRect l="12202" r="13118"/>
          <a:stretch>
            <a:fillRect/>
          </a:stretch>
        </p:blipFill>
        <p:spPr>
          <a:xfrm>
            <a:off x="0" y="814039"/>
            <a:ext cx="4355627" cy="3946540"/>
          </a:xfrm>
          <a:prstGeom prst="rect">
            <a:avLst/>
          </a:prstGeom>
        </p:spPr>
      </p:pic>
      <p:pic>
        <p:nvPicPr>
          <p:cNvPr id="5" name="Picture 4">
            <a:extLst>
              <a:ext uri="{FF2B5EF4-FFF2-40B4-BE49-F238E27FC236}">
                <a16:creationId xmlns:a16="http://schemas.microsoft.com/office/drawing/2014/main" id="{90E3882C-3300-7E8D-0B14-5D77B63E5316}"/>
              </a:ext>
            </a:extLst>
          </p:cNvPr>
          <p:cNvPicPr>
            <a:picLocks noChangeAspect="1"/>
          </p:cNvPicPr>
          <p:nvPr/>
        </p:nvPicPr>
        <p:blipFill>
          <a:blip r:embed="rId4"/>
          <a:stretch>
            <a:fillRect/>
          </a:stretch>
        </p:blipFill>
        <p:spPr>
          <a:xfrm>
            <a:off x="4527395" y="960918"/>
            <a:ext cx="4861933" cy="3652781"/>
          </a:xfrm>
          <a:prstGeom prst="rect">
            <a:avLst/>
          </a:prstGeom>
        </p:spPr>
      </p:pic>
      <p:pic>
        <p:nvPicPr>
          <p:cNvPr id="6" name="Picture 5">
            <a:extLst>
              <a:ext uri="{FF2B5EF4-FFF2-40B4-BE49-F238E27FC236}">
                <a16:creationId xmlns:a16="http://schemas.microsoft.com/office/drawing/2014/main" id="{870969CF-0CDB-D3EB-0936-5C24B29584A5}"/>
              </a:ext>
            </a:extLst>
          </p:cNvPr>
          <p:cNvPicPr>
            <a:picLocks noChangeAspect="1"/>
          </p:cNvPicPr>
          <p:nvPr/>
        </p:nvPicPr>
        <p:blipFill>
          <a:blip r:embed="rId5"/>
          <a:srcRect l="6500" t="2695" r="6325" b="3278"/>
          <a:stretch>
            <a:fillRect/>
          </a:stretch>
        </p:blipFill>
        <p:spPr>
          <a:xfrm>
            <a:off x="9561097" y="959621"/>
            <a:ext cx="2450167" cy="3652781"/>
          </a:xfrm>
          <a:prstGeom prst="rect">
            <a:avLst/>
          </a:prstGeom>
        </p:spPr>
      </p:pic>
    </p:spTree>
    <p:extLst>
      <p:ext uri="{BB962C8B-B14F-4D97-AF65-F5344CB8AC3E}">
        <p14:creationId xmlns:p14="http://schemas.microsoft.com/office/powerpoint/2010/main" val="117172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82EEFBC-5048-D007-98DA-FCD1B9D1CA42}"/>
              </a:ext>
            </a:extLst>
          </p:cNvPr>
          <p:cNvPicPr>
            <a:picLocks noGrp="1" noChangeAspect="1"/>
          </p:cNvPicPr>
          <p:nvPr>
            <p:ph idx="1"/>
          </p:nvPr>
        </p:nvPicPr>
        <p:blipFill>
          <a:blip r:embed="rId2"/>
          <a:stretch>
            <a:fillRect/>
          </a:stretch>
        </p:blipFill>
        <p:spPr>
          <a:xfrm>
            <a:off x="374154" y="320211"/>
            <a:ext cx="4935984" cy="3008428"/>
          </a:xfrm>
          <a:prstGeom prst="rect">
            <a:avLst/>
          </a:prstGeom>
        </p:spPr>
      </p:pic>
      <p:pic>
        <p:nvPicPr>
          <p:cNvPr id="5" name="Picture 4">
            <a:extLst>
              <a:ext uri="{FF2B5EF4-FFF2-40B4-BE49-F238E27FC236}">
                <a16:creationId xmlns:a16="http://schemas.microsoft.com/office/drawing/2014/main" id="{6D1C7205-12C5-FA5A-F930-8E9311A14737}"/>
              </a:ext>
            </a:extLst>
          </p:cNvPr>
          <p:cNvPicPr>
            <a:picLocks noChangeAspect="1"/>
          </p:cNvPicPr>
          <p:nvPr/>
        </p:nvPicPr>
        <p:blipFill>
          <a:blip r:embed="rId3"/>
          <a:srcRect b="20418"/>
          <a:stretch>
            <a:fillRect/>
          </a:stretch>
        </p:blipFill>
        <p:spPr>
          <a:xfrm>
            <a:off x="5488984" y="320211"/>
            <a:ext cx="2835197" cy="3008428"/>
          </a:xfrm>
          <a:prstGeom prst="rect">
            <a:avLst/>
          </a:prstGeom>
        </p:spPr>
      </p:pic>
      <p:pic>
        <p:nvPicPr>
          <p:cNvPr id="6" name="Picture 5">
            <a:extLst>
              <a:ext uri="{FF2B5EF4-FFF2-40B4-BE49-F238E27FC236}">
                <a16:creationId xmlns:a16="http://schemas.microsoft.com/office/drawing/2014/main" id="{84DADAD7-482B-17F2-C536-DF9D11FC6B16}"/>
              </a:ext>
            </a:extLst>
          </p:cNvPr>
          <p:cNvPicPr>
            <a:picLocks noChangeAspect="1"/>
          </p:cNvPicPr>
          <p:nvPr/>
        </p:nvPicPr>
        <p:blipFill>
          <a:blip r:embed="rId4"/>
          <a:stretch>
            <a:fillRect/>
          </a:stretch>
        </p:blipFill>
        <p:spPr>
          <a:xfrm>
            <a:off x="374154" y="3429000"/>
            <a:ext cx="4874708" cy="3249805"/>
          </a:xfrm>
          <a:prstGeom prst="rect">
            <a:avLst/>
          </a:prstGeom>
        </p:spPr>
      </p:pic>
      <p:pic>
        <p:nvPicPr>
          <p:cNvPr id="7" name="Picture 6">
            <a:extLst>
              <a:ext uri="{FF2B5EF4-FFF2-40B4-BE49-F238E27FC236}">
                <a16:creationId xmlns:a16="http://schemas.microsoft.com/office/drawing/2014/main" id="{8AF1BC5E-EED3-91BA-3263-43AB871A812C}"/>
              </a:ext>
            </a:extLst>
          </p:cNvPr>
          <p:cNvPicPr>
            <a:picLocks noChangeAspect="1"/>
          </p:cNvPicPr>
          <p:nvPr/>
        </p:nvPicPr>
        <p:blipFill>
          <a:blip r:embed="rId5"/>
          <a:stretch>
            <a:fillRect/>
          </a:stretch>
        </p:blipFill>
        <p:spPr>
          <a:xfrm>
            <a:off x="5476526" y="3487930"/>
            <a:ext cx="4695825" cy="3190875"/>
          </a:xfrm>
          <a:prstGeom prst="rect">
            <a:avLst/>
          </a:prstGeom>
        </p:spPr>
      </p:pic>
      <p:pic>
        <p:nvPicPr>
          <p:cNvPr id="8" name="Picture 7">
            <a:extLst>
              <a:ext uri="{FF2B5EF4-FFF2-40B4-BE49-F238E27FC236}">
                <a16:creationId xmlns:a16="http://schemas.microsoft.com/office/drawing/2014/main" id="{2FD87F09-9C85-C6F7-6333-88E821087EA6}"/>
              </a:ext>
            </a:extLst>
          </p:cNvPr>
          <p:cNvPicPr>
            <a:picLocks noChangeAspect="1"/>
          </p:cNvPicPr>
          <p:nvPr/>
        </p:nvPicPr>
        <p:blipFill>
          <a:blip r:embed="rId6"/>
          <a:srcRect l="17980" b="16675"/>
          <a:stretch>
            <a:fillRect/>
          </a:stretch>
        </p:blipFill>
        <p:spPr>
          <a:xfrm>
            <a:off x="8327864" y="320211"/>
            <a:ext cx="3841861" cy="2802130"/>
          </a:xfrm>
          <a:prstGeom prst="rect">
            <a:avLst/>
          </a:prstGeom>
        </p:spPr>
      </p:pic>
    </p:spTree>
    <p:extLst>
      <p:ext uri="{BB962C8B-B14F-4D97-AF65-F5344CB8AC3E}">
        <p14:creationId xmlns:p14="http://schemas.microsoft.com/office/powerpoint/2010/main" val="1742868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59551-AA34-6269-0EDF-90CF841CF8C0}"/>
              </a:ext>
            </a:extLst>
          </p:cNvPr>
          <p:cNvPicPr>
            <a:picLocks noChangeAspect="1"/>
          </p:cNvPicPr>
          <p:nvPr/>
        </p:nvPicPr>
        <p:blipFill>
          <a:blip r:embed="rId2"/>
          <a:stretch>
            <a:fillRect/>
          </a:stretch>
        </p:blipFill>
        <p:spPr>
          <a:xfrm>
            <a:off x="476009" y="949124"/>
            <a:ext cx="5427080" cy="3690116"/>
          </a:xfrm>
          <a:prstGeom prst="rect">
            <a:avLst/>
          </a:prstGeom>
        </p:spPr>
      </p:pic>
      <p:pic>
        <p:nvPicPr>
          <p:cNvPr id="6" name="Picture 5">
            <a:extLst>
              <a:ext uri="{FF2B5EF4-FFF2-40B4-BE49-F238E27FC236}">
                <a16:creationId xmlns:a16="http://schemas.microsoft.com/office/drawing/2014/main" id="{FAEFB868-A04A-33DC-BE9E-3C1934C8D90D}"/>
              </a:ext>
            </a:extLst>
          </p:cNvPr>
          <p:cNvPicPr>
            <a:picLocks noChangeAspect="1"/>
          </p:cNvPicPr>
          <p:nvPr/>
        </p:nvPicPr>
        <p:blipFill>
          <a:blip r:embed="rId3"/>
          <a:stretch>
            <a:fillRect/>
          </a:stretch>
        </p:blipFill>
        <p:spPr>
          <a:xfrm>
            <a:off x="6179633" y="949124"/>
            <a:ext cx="5536358" cy="3690115"/>
          </a:xfrm>
          <a:prstGeom prst="rect">
            <a:avLst/>
          </a:prstGeom>
        </p:spPr>
      </p:pic>
    </p:spTree>
    <p:extLst>
      <p:ext uri="{BB962C8B-B14F-4D97-AF65-F5344CB8AC3E}">
        <p14:creationId xmlns:p14="http://schemas.microsoft.com/office/powerpoint/2010/main" val="1807796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BC5034-435C-FC58-B677-B54FFD94759E}"/>
              </a:ext>
            </a:extLst>
          </p:cNvPr>
          <p:cNvPicPr>
            <a:picLocks noChangeAspect="1"/>
          </p:cNvPicPr>
          <p:nvPr/>
        </p:nvPicPr>
        <p:blipFill>
          <a:blip r:embed="rId2"/>
          <a:stretch>
            <a:fillRect/>
          </a:stretch>
        </p:blipFill>
        <p:spPr>
          <a:xfrm>
            <a:off x="787078" y="202175"/>
            <a:ext cx="5567423" cy="3132899"/>
          </a:xfrm>
          <a:prstGeom prst="rect">
            <a:avLst/>
          </a:prstGeom>
        </p:spPr>
      </p:pic>
      <p:pic>
        <p:nvPicPr>
          <p:cNvPr id="5" name="Picture 4">
            <a:extLst>
              <a:ext uri="{FF2B5EF4-FFF2-40B4-BE49-F238E27FC236}">
                <a16:creationId xmlns:a16="http://schemas.microsoft.com/office/drawing/2014/main" id="{18D7A380-7CC6-D2B2-876F-23371DAFFD88}"/>
              </a:ext>
            </a:extLst>
          </p:cNvPr>
          <p:cNvPicPr>
            <a:picLocks noChangeAspect="1"/>
          </p:cNvPicPr>
          <p:nvPr/>
        </p:nvPicPr>
        <p:blipFill>
          <a:blip r:embed="rId3"/>
          <a:stretch>
            <a:fillRect/>
          </a:stretch>
        </p:blipFill>
        <p:spPr>
          <a:xfrm>
            <a:off x="6659305" y="261786"/>
            <a:ext cx="4614438" cy="3073288"/>
          </a:xfrm>
          <a:prstGeom prst="rect">
            <a:avLst/>
          </a:prstGeom>
        </p:spPr>
      </p:pic>
      <p:pic>
        <p:nvPicPr>
          <p:cNvPr id="6" name="Picture 5">
            <a:extLst>
              <a:ext uri="{FF2B5EF4-FFF2-40B4-BE49-F238E27FC236}">
                <a16:creationId xmlns:a16="http://schemas.microsoft.com/office/drawing/2014/main" id="{5F94E6F2-928E-5B78-1742-DED18A0AEF75}"/>
              </a:ext>
            </a:extLst>
          </p:cNvPr>
          <p:cNvPicPr>
            <a:picLocks noChangeAspect="1"/>
          </p:cNvPicPr>
          <p:nvPr/>
        </p:nvPicPr>
        <p:blipFill>
          <a:blip r:embed="rId4"/>
          <a:stretch>
            <a:fillRect/>
          </a:stretch>
        </p:blipFill>
        <p:spPr>
          <a:xfrm>
            <a:off x="787078" y="3429000"/>
            <a:ext cx="5569597" cy="3132898"/>
          </a:xfrm>
          <a:prstGeom prst="rect">
            <a:avLst/>
          </a:prstGeom>
        </p:spPr>
      </p:pic>
      <p:pic>
        <p:nvPicPr>
          <p:cNvPr id="7" name="Picture 6">
            <a:extLst>
              <a:ext uri="{FF2B5EF4-FFF2-40B4-BE49-F238E27FC236}">
                <a16:creationId xmlns:a16="http://schemas.microsoft.com/office/drawing/2014/main" id="{01399EE7-4E73-8B42-41E4-AD9BC246E9AF}"/>
              </a:ext>
            </a:extLst>
          </p:cNvPr>
          <p:cNvPicPr>
            <a:picLocks noChangeAspect="1"/>
          </p:cNvPicPr>
          <p:nvPr/>
        </p:nvPicPr>
        <p:blipFill>
          <a:blip r:embed="rId5"/>
          <a:srcRect b="11812"/>
          <a:stretch>
            <a:fillRect/>
          </a:stretch>
        </p:blipFill>
        <p:spPr>
          <a:xfrm>
            <a:off x="6659305" y="3429000"/>
            <a:ext cx="4646543" cy="3073288"/>
          </a:xfrm>
          <a:prstGeom prst="rect">
            <a:avLst/>
          </a:prstGeom>
        </p:spPr>
      </p:pic>
    </p:spTree>
    <p:extLst>
      <p:ext uri="{BB962C8B-B14F-4D97-AF65-F5344CB8AC3E}">
        <p14:creationId xmlns:p14="http://schemas.microsoft.com/office/powerpoint/2010/main" val="1321261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64AAC7C-3BEA-4A49-090B-AE547470646A}"/>
              </a:ext>
            </a:extLst>
          </p:cNvPr>
          <p:cNvPicPr>
            <a:picLocks noGrp="1" noChangeAspect="1"/>
          </p:cNvPicPr>
          <p:nvPr>
            <p:ph idx="1"/>
          </p:nvPr>
        </p:nvPicPr>
        <p:blipFill>
          <a:blip r:embed="rId2"/>
          <a:stretch>
            <a:fillRect/>
          </a:stretch>
        </p:blipFill>
        <p:spPr>
          <a:xfrm>
            <a:off x="198646" y="932996"/>
            <a:ext cx="6518858" cy="4351338"/>
          </a:xfrm>
          <a:prstGeom prst="rect">
            <a:avLst/>
          </a:prstGeom>
        </p:spPr>
      </p:pic>
      <p:pic>
        <p:nvPicPr>
          <p:cNvPr id="7" name="Picture 6">
            <a:extLst>
              <a:ext uri="{FF2B5EF4-FFF2-40B4-BE49-F238E27FC236}">
                <a16:creationId xmlns:a16="http://schemas.microsoft.com/office/drawing/2014/main" id="{12907CC6-B93C-2EBB-3282-B567F888D9EB}"/>
              </a:ext>
            </a:extLst>
          </p:cNvPr>
          <p:cNvPicPr>
            <a:picLocks noChangeAspect="1"/>
          </p:cNvPicPr>
          <p:nvPr/>
        </p:nvPicPr>
        <p:blipFill>
          <a:blip r:embed="rId3"/>
          <a:srcRect l="-1" t="5645" r="1758"/>
          <a:stretch>
            <a:fillRect/>
          </a:stretch>
        </p:blipFill>
        <p:spPr>
          <a:xfrm>
            <a:off x="6717504" y="932996"/>
            <a:ext cx="5403091" cy="4351338"/>
          </a:xfrm>
          <a:prstGeom prst="rect">
            <a:avLst/>
          </a:prstGeom>
        </p:spPr>
      </p:pic>
    </p:spTree>
    <p:extLst>
      <p:ext uri="{BB962C8B-B14F-4D97-AF65-F5344CB8AC3E}">
        <p14:creationId xmlns:p14="http://schemas.microsoft.com/office/powerpoint/2010/main" val="1702148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7FE95AC-DBE5-2241-D0AD-563291B3FA0C}"/>
              </a:ext>
            </a:extLst>
          </p:cNvPr>
          <p:cNvPicPr>
            <a:picLocks noGrp="1" noChangeAspect="1"/>
          </p:cNvPicPr>
          <p:nvPr>
            <p:ph idx="1"/>
          </p:nvPr>
        </p:nvPicPr>
        <p:blipFill>
          <a:blip r:embed="rId2"/>
          <a:stretch>
            <a:fillRect/>
          </a:stretch>
        </p:blipFill>
        <p:spPr>
          <a:xfrm>
            <a:off x="885310" y="3275602"/>
            <a:ext cx="4654771" cy="3501376"/>
          </a:xfrm>
          <a:prstGeom prst="rect">
            <a:avLst/>
          </a:prstGeom>
        </p:spPr>
      </p:pic>
      <p:pic>
        <p:nvPicPr>
          <p:cNvPr id="5" name="Picture 4">
            <a:extLst>
              <a:ext uri="{FF2B5EF4-FFF2-40B4-BE49-F238E27FC236}">
                <a16:creationId xmlns:a16="http://schemas.microsoft.com/office/drawing/2014/main" id="{920C8DE4-4613-8DD5-91F2-7797E72A2B92}"/>
              </a:ext>
            </a:extLst>
          </p:cNvPr>
          <p:cNvPicPr>
            <a:picLocks noChangeAspect="1"/>
          </p:cNvPicPr>
          <p:nvPr/>
        </p:nvPicPr>
        <p:blipFill>
          <a:blip r:embed="rId3"/>
          <a:stretch>
            <a:fillRect/>
          </a:stretch>
        </p:blipFill>
        <p:spPr>
          <a:xfrm>
            <a:off x="885310" y="162012"/>
            <a:ext cx="4654770" cy="3894490"/>
          </a:xfrm>
          <a:prstGeom prst="rect">
            <a:avLst/>
          </a:prstGeom>
        </p:spPr>
      </p:pic>
      <p:pic>
        <p:nvPicPr>
          <p:cNvPr id="7" name="Picture 6">
            <a:extLst>
              <a:ext uri="{FF2B5EF4-FFF2-40B4-BE49-F238E27FC236}">
                <a16:creationId xmlns:a16="http://schemas.microsoft.com/office/drawing/2014/main" id="{A67C2B60-4A2A-2C95-6543-E35D780ABB31}"/>
              </a:ext>
            </a:extLst>
          </p:cNvPr>
          <p:cNvPicPr>
            <a:picLocks noChangeAspect="1"/>
          </p:cNvPicPr>
          <p:nvPr/>
        </p:nvPicPr>
        <p:blipFill>
          <a:blip r:embed="rId4"/>
          <a:srcRect l="2859" t="2248" r="3264" b="2542"/>
          <a:stretch>
            <a:fillRect/>
          </a:stretch>
        </p:blipFill>
        <p:spPr>
          <a:xfrm>
            <a:off x="6574540" y="162012"/>
            <a:ext cx="4548731" cy="6553940"/>
          </a:xfrm>
          <a:prstGeom prst="rect">
            <a:avLst/>
          </a:prstGeom>
        </p:spPr>
      </p:pic>
    </p:spTree>
    <p:extLst>
      <p:ext uri="{BB962C8B-B14F-4D97-AF65-F5344CB8AC3E}">
        <p14:creationId xmlns:p14="http://schemas.microsoft.com/office/powerpoint/2010/main" val="3537598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3B14C4-3C9B-A138-F533-DACC2A3C0800}"/>
              </a:ext>
            </a:extLst>
          </p:cNvPr>
          <p:cNvPicPr>
            <a:picLocks noChangeAspect="1"/>
          </p:cNvPicPr>
          <p:nvPr/>
        </p:nvPicPr>
        <p:blipFill>
          <a:blip r:embed="rId3"/>
          <a:stretch>
            <a:fillRect/>
          </a:stretch>
        </p:blipFill>
        <p:spPr>
          <a:xfrm>
            <a:off x="375027" y="1521055"/>
            <a:ext cx="2715413" cy="4735062"/>
          </a:xfrm>
          <a:prstGeom prst="rect">
            <a:avLst/>
          </a:prstGeom>
        </p:spPr>
      </p:pic>
      <p:pic>
        <p:nvPicPr>
          <p:cNvPr id="5" name="Picture 4">
            <a:extLst>
              <a:ext uri="{FF2B5EF4-FFF2-40B4-BE49-F238E27FC236}">
                <a16:creationId xmlns:a16="http://schemas.microsoft.com/office/drawing/2014/main" id="{A866D53D-1506-AD52-4B0E-D9137B8A3B7C}"/>
              </a:ext>
            </a:extLst>
          </p:cNvPr>
          <p:cNvPicPr>
            <a:picLocks noChangeAspect="1"/>
          </p:cNvPicPr>
          <p:nvPr/>
        </p:nvPicPr>
        <p:blipFill>
          <a:blip r:embed="rId4"/>
          <a:stretch>
            <a:fillRect/>
          </a:stretch>
        </p:blipFill>
        <p:spPr>
          <a:xfrm>
            <a:off x="3388085" y="14833"/>
            <a:ext cx="2122886" cy="6241284"/>
          </a:xfrm>
          <a:prstGeom prst="rect">
            <a:avLst/>
          </a:prstGeom>
        </p:spPr>
      </p:pic>
      <p:pic>
        <p:nvPicPr>
          <p:cNvPr id="7" name="Picture 6">
            <a:extLst>
              <a:ext uri="{FF2B5EF4-FFF2-40B4-BE49-F238E27FC236}">
                <a16:creationId xmlns:a16="http://schemas.microsoft.com/office/drawing/2014/main" id="{20DA19FE-E896-BB89-7D90-CFB8E33DC282}"/>
              </a:ext>
            </a:extLst>
          </p:cNvPr>
          <p:cNvPicPr>
            <a:picLocks noChangeAspect="1"/>
          </p:cNvPicPr>
          <p:nvPr/>
        </p:nvPicPr>
        <p:blipFill>
          <a:blip r:embed="rId5"/>
          <a:stretch>
            <a:fillRect/>
          </a:stretch>
        </p:blipFill>
        <p:spPr>
          <a:xfrm>
            <a:off x="5974974" y="331674"/>
            <a:ext cx="3169026" cy="6004958"/>
          </a:xfrm>
          <a:prstGeom prst="rect">
            <a:avLst/>
          </a:prstGeom>
        </p:spPr>
      </p:pic>
    </p:spTree>
    <p:extLst>
      <p:ext uri="{BB962C8B-B14F-4D97-AF65-F5344CB8AC3E}">
        <p14:creationId xmlns:p14="http://schemas.microsoft.com/office/powerpoint/2010/main" val="1018995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672DC-5949-2AE6-3B09-985FD4FCBE29}"/>
              </a:ext>
            </a:extLst>
          </p:cNvPr>
          <p:cNvSpPr>
            <a:spLocks noGrp="1"/>
          </p:cNvSpPr>
          <p:nvPr>
            <p:ph type="title"/>
          </p:nvPr>
        </p:nvSpPr>
        <p:spPr/>
        <p:txBody>
          <a:bodyPr/>
          <a:lstStyle/>
          <a:p>
            <a:pPr algn="ctr"/>
            <a:r>
              <a:rPr lang="en-US" sz="4400" b="1" i="0" u="none" strike="noStrike" baseline="0" dirty="0">
                <a:latin typeface="Arial Rounded MT Bold" panose="020F0704030504030204" pitchFamily="34" charset="0"/>
              </a:rPr>
              <a:t>Abnormal Facial Expressions</a:t>
            </a:r>
            <a:endParaRPr lang="en-US" dirty="0">
              <a:latin typeface="Arial Rounded MT Bold" panose="020F0704030504030204" pitchFamily="34" charset="0"/>
            </a:endParaRPr>
          </a:p>
        </p:txBody>
      </p:sp>
      <p:pic>
        <p:nvPicPr>
          <p:cNvPr id="4" name="Content Placeholder 3">
            <a:extLst>
              <a:ext uri="{FF2B5EF4-FFF2-40B4-BE49-F238E27FC236}">
                <a16:creationId xmlns:a16="http://schemas.microsoft.com/office/drawing/2014/main" id="{EEBD34C7-87D8-8166-6F25-067590347658}"/>
              </a:ext>
            </a:extLst>
          </p:cNvPr>
          <p:cNvPicPr>
            <a:picLocks noGrp="1" noChangeAspect="1"/>
          </p:cNvPicPr>
          <p:nvPr>
            <p:ph idx="1"/>
          </p:nvPr>
        </p:nvPicPr>
        <p:blipFill>
          <a:blip r:embed="rId2"/>
          <a:stretch>
            <a:fillRect/>
          </a:stretch>
        </p:blipFill>
        <p:spPr>
          <a:xfrm>
            <a:off x="7436048" y="1690688"/>
            <a:ext cx="3263503" cy="4351338"/>
          </a:xfrm>
          <a:prstGeom prst="rect">
            <a:avLst/>
          </a:prstGeom>
        </p:spPr>
      </p:pic>
      <p:sp>
        <p:nvSpPr>
          <p:cNvPr id="6" name="TextBox 5">
            <a:extLst>
              <a:ext uri="{FF2B5EF4-FFF2-40B4-BE49-F238E27FC236}">
                <a16:creationId xmlns:a16="http://schemas.microsoft.com/office/drawing/2014/main" id="{24002894-0C98-584B-7DEF-6F97BE5AA4A7}"/>
              </a:ext>
            </a:extLst>
          </p:cNvPr>
          <p:cNvSpPr txBox="1"/>
          <p:nvPr/>
        </p:nvSpPr>
        <p:spPr>
          <a:xfrm>
            <a:off x="7651551" y="6092765"/>
            <a:ext cx="3048000" cy="400110"/>
          </a:xfrm>
          <a:prstGeom prst="rect">
            <a:avLst/>
          </a:prstGeom>
          <a:noFill/>
        </p:spPr>
        <p:txBody>
          <a:bodyPr wrap="square">
            <a:spAutoFit/>
          </a:bodyPr>
          <a:lstStyle/>
          <a:p>
            <a:r>
              <a:rPr lang="en-US" sz="2000" dirty="0">
                <a:latin typeface="Arial Rounded MT Bold" panose="020F0704030504030204" pitchFamily="34" charset="0"/>
              </a:rPr>
              <a:t>Poverty of expression</a:t>
            </a:r>
          </a:p>
        </p:txBody>
      </p:sp>
      <p:pic>
        <p:nvPicPr>
          <p:cNvPr id="7" name="Picture 6">
            <a:extLst>
              <a:ext uri="{FF2B5EF4-FFF2-40B4-BE49-F238E27FC236}">
                <a16:creationId xmlns:a16="http://schemas.microsoft.com/office/drawing/2014/main" id="{132DA66A-D209-25E2-F027-263BFC10AE52}"/>
              </a:ext>
            </a:extLst>
          </p:cNvPr>
          <p:cNvPicPr>
            <a:picLocks noChangeAspect="1"/>
          </p:cNvPicPr>
          <p:nvPr/>
        </p:nvPicPr>
        <p:blipFill>
          <a:blip r:embed="rId3"/>
          <a:srcRect r="5438"/>
          <a:stretch>
            <a:fillRect/>
          </a:stretch>
        </p:blipFill>
        <p:spPr>
          <a:xfrm>
            <a:off x="2123569" y="1690688"/>
            <a:ext cx="4658230" cy="3284083"/>
          </a:xfrm>
          <a:prstGeom prst="rect">
            <a:avLst/>
          </a:prstGeom>
        </p:spPr>
      </p:pic>
      <p:sp>
        <p:nvSpPr>
          <p:cNvPr id="9" name="TextBox 8">
            <a:extLst>
              <a:ext uri="{FF2B5EF4-FFF2-40B4-BE49-F238E27FC236}">
                <a16:creationId xmlns:a16="http://schemas.microsoft.com/office/drawing/2014/main" id="{18EA5623-F9F0-14EF-4D59-5CA56B2E6EAC}"/>
              </a:ext>
            </a:extLst>
          </p:cNvPr>
          <p:cNvSpPr txBox="1"/>
          <p:nvPr/>
        </p:nvSpPr>
        <p:spPr>
          <a:xfrm>
            <a:off x="2514601" y="5167311"/>
            <a:ext cx="2895600" cy="369332"/>
          </a:xfrm>
          <a:prstGeom prst="rect">
            <a:avLst/>
          </a:prstGeom>
          <a:noFill/>
        </p:spPr>
        <p:txBody>
          <a:bodyPr wrap="square">
            <a:spAutoFit/>
          </a:bodyPr>
          <a:lstStyle/>
          <a:p>
            <a:pPr algn="ctr"/>
            <a:r>
              <a:rPr lang="en-US" dirty="0">
                <a:latin typeface="Arial Rounded MT Bold" panose="020F0704030504030204" pitchFamily="34" charset="0"/>
              </a:rPr>
              <a:t>Startled expression</a:t>
            </a:r>
          </a:p>
        </p:txBody>
      </p:sp>
    </p:spTree>
    <p:extLst>
      <p:ext uri="{BB962C8B-B14F-4D97-AF65-F5344CB8AC3E}">
        <p14:creationId xmlns:p14="http://schemas.microsoft.com/office/powerpoint/2010/main" val="1047514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835C482-577A-01BC-4605-B23B25CEE6BE}"/>
              </a:ext>
            </a:extLst>
          </p:cNvPr>
          <p:cNvPicPr>
            <a:picLocks noGrp="1" noChangeAspect="1"/>
          </p:cNvPicPr>
          <p:nvPr>
            <p:ph idx="1"/>
          </p:nvPr>
        </p:nvPicPr>
        <p:blipFill>
          <a:blip r:embed="rId2"/>
          <a:srcRect l="36369"/>
          <a:stretch>
            <a:fillRect/>
          </a:stretch>
        </p:blipFill>
        <p:spPr>
          <a:xfrm>
            <a:off x="228600" y="192768"/>
            <a:ext cx="4319329" cy="4351338"/>
          </a:xfrm>
          <a:prstGeom prst="rect">
            <a:avLst/>
          </a:prstGeom>
        </p:spPr>
      </p:pic>
      <p:sp>
        <p:nvSpPr>
          <p:cNvPr id="9" name="TextBox 8">
            <a:extLst>
              <a:ext uri="{FF2B5EF4-FFF2-40B4-BE49-F238E27FC236}">
                <a16:creationId xmlns:a16="http://schemas.microsoft.com/office/drawing/2014/main" id="{45047643-3E35-3CCA-8471-CB5D1C3CFF1E}"/>
              </a:ext>
            </a:extLst>
          </p:cNvPr>
          <p:cNvSpPr txBox="1"/>
          <p:nvPr/>
        </p:nvSpPr>
        <p:spPr>
          <a:xfrm>
            <a:off x="379849" y="4674734"/>
            <a:ext cx="4016829" cy="646331"/>
          </a:xfrm>
          <a:prstGeom prst="rect">
            <a:avLst/>
          </a:prstGeom>
          <a:noFill/>
        </p:spPr>
        <p:txBody>
          <a:bodyPr wrap="square">
            <a:spAutoFit/>
          </a:bodyPr>
          <a:lstStyle/>
          <a:p>
            <a:pPr algn="ctr"/>
            <a:r>
              <a:rPr lang="en-US" dirty="0">
                <a:latin typeface="Arial Rounded MT Bold" panose="020F0704030504030204" pitchFamily="34" charset="0"/>
              </a:rPr>
              <a:t>Apathy, with poverty of expression</a:t>
            </a:r>
          </a:p>
          <a:p>
            <a:pPr algn="ctr"/>
            <a:r>
              <a:rPr lang="en-US" dirty="0">
                <a:latin typeface="Arial Rounded MT Bold" panose="020F0704030504030204" pitchFamily="34" charset="0"/>
              </a:rPr>
              <a:t>and poor eye contact</a:t>
            </a:r>
          </a:p>
        </p:txBody>
      </p:sp>
      <p:pic>
        <p:nvPicPr>
          <p:cNvPr id="10" name="Picture 9">
            <a:extLst>
              <a:ext uri="{FF2B5EF4-FFF2-40B4-BE49-F238E27FC236}">
                <a16:creationId xmlns:a16="http://schemas.microsoft.com/office/drawing/2014/main" id="{B0BD4BD1-3071-775F-101A-88024837F10F}"/>
              </a:ext>
            </a:extLst>
          </p:cNvPr>
          <p:cNvPicPr>
            <a:picLocks noChangeAspect="1"/>
          </p:cNvPicPr>
          <p:nvPr/>
        </p:nvPicPr>
        <p:blipFill>
          <a:blip r:embed="rId3"/>
          <a:stretch>
            <a:fillRect/>
          </a:stretch>
        </p:blipFill>
        <p:spPr>
          <a:xfrm>
            <a:off x="4760569" y="192766"/>
            <a:ext cx="3494884" cy="4351338"/>
          </a:xfrm>
          <a:prstGeom prst="rect">
            <a:avLst/>
          </a:prstGeom>
        </p:spPr>
      </p:pic>
      <p:sp>
        <p:nvSpPr>
          <p:cNvPr id="12" name="TextBox 11">
            <a:extLst>
              <a:ext uri="{FF2B5EF4-FFF2-40B4-BE49-F238E27FC236}">
                <a16:creationId xmlns:a16="http://schemas.microsoft.com/office/drawing/2014/main" id="{B4D8DB7F-2F6D-534F-EFB1-C536F2DC97C9}"/>
              </a:ext>
            </a:extLst>
          </p:cNvPr>
          <p:cNvSpPr txBox="1"/>
          <p:nvPr/>
        </p:nvSpPr>
        <p:spPr>
          <a:xfrm>
            <a:off x="4760570" y="4674733"/>
            <a:ext cx="3494884" cy="646331"/>
          </a:xfrm>
          <a:prstGeom prst="rect">
            <a:avLst/>
          </a:prstGeom>
          <a:noFill/>
        </p:spPr>
        <p:txBody>
          <a:bodyPr wrap="square">
            <a:spAutoFit/>
          </a:bodyPr>
          <a:lstStyle/>
          <a:p>
            <a:pPr algn="ctr"/>
            <a:r>
              <a:rPr lang="en-US" dirty="0">
                <a:latin typeface="Arial Rounded MT Bold" panose="020F0704030504030204" pitchFamily="34" charset="0"/>
              </a:rPr>
              <a:t>Apathy, with pale and puffy skin</a:t>
            </a:r>
          </a:p>
        </p:txBody>
      </p:sp>
      <p:pic>
        <p:nvPicPr>
          <p:cNvPr id="13" name="Picture 12">
            <a:extLst>
              <a:ext uri="{FF2B5EF4-FFF2-40B4-BE49-F238E27FC236}">
                <a16:creationId xmlns:a16="http://schemas.microsoft.com/office/drawing/2014/main" id="{55D34ED7-2818-F044-20A6-58835D7613B1}"/>
              </a:ext>
            </a:extLst>
          </p:cNvPr>
          <p:cNvPicPr>
            <a:picLocks noChangeAspect="1"/>
          </p:cNvPicPr>
          <p:nvPr/>
        </p:nvPicPr>
        <p:blipFill>
          <a:blip r:embed="rId4"/>
          <a:stretch>
            <a:fillRect/>
          </a:stretch>
        </p:blipFill>
        <p:spPr>
          <a:xfrm>
            <a:off x="8468094" y="192767"/>
            <a:ext cx="3509143" cy="4351337"/>
          </a:xfrm>
          <a:prstGeom prst="rect">
            <a:avLst/>
          </a:prstGeom>
        </p:spPr>
      </p:pic>
      <p:sp>
        <p:nvSpPr>
          <p:cNvPr id="15" name="TextBox 14">
            <a:extLst>
              <a:ext uri="{FF2B5EF4-FFF2-40B4-BE49-F238E27FC236}">
                <a16:creationId xmlns:a16="http://schemas.microsoft.com/office/drawing/2014/main" id="{2208F4A9-7421-7814-DBFC-A69F41D50925}"/>
              </a:ext>
            </a:extLst>
          </p:cNvPr>
          <p:cNvSpPr txBox="1"/>
          <p:nvPr/>
        </p:nvSpPr>
        <p:spPr>
          <a:xfrm>
            <a:off x="8468094" y="4674732"/>
            <a:ext cx="3509143" cy="646331"/>
          </a:xfrm>
          <a:prstGeom prst="rect">
            <a:avLst/>
          </a:prstGeom>
          <a:noFill/>
        </p:spPr>
        <p:txBody>
          <a:bodyPr wrap="square">
            <a:spAutoFit/>
          </a:bodyPr>
          <a:lstStyle/>
          <a:p>
            <a:pPr algn="ctr"/>
            <a:r>
              <a:rPr lang="en-US" dirty="0">
                <a:latin typeface="Arial Rounded MT Bold" panose="020F0704030504030204" pitchFamily="34" charset="0"/>
              </a:rPr>
              <a:t>Lugubrious expression with bilateral ptosis</a:t>
            </a:r>
          </a:p>
        </p:txBody>
      </p:sp>
    </p:spTree>
    <p:extLst>
      <p:ext uri="{BB962C8B-B14F-4D97-AF65-F5344CB8AC3E}">
        <p14:creationId xmlns:p14="http://schemas.microsoft.com/office/powerpoint/2010/main" val="1814295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C889E96-1DA4-444A-493B-871AD437E3E4}"/>
              </a:ext>
            </a:extLst>
          </p:cNvPr>
          <p:cNvPicPr>
            <a:picLocks noGrp="1" noChangeAspect="1"/>
          </p:cNvPicPr>
          <p:nvPr>
            <p:ph idx="1"/>
          </p:nvPr>
        </p:nvPicPr>
        <p:blipFill>
          <a:blip r:embed="rId3"/>
          <a:stretch>
            <a:fillRect/>
          </a:stretch>
        </p:blipFill>
        <p:spPr>
          <a:xfrm>
            <a:off x="220529" y="575553"/>
            <a:ext cx="4332531" cy="2895779"/>
          </a:xfrm>
          <a:prstGeom prst="rect">
            <a:avLst/>
          </a:prstGeom>
        </p:spPr>
      </p:pic>
      <p:pic>
        <p:nvPicPr>
          <p:cNvPr id="5" name="Picture 4">
            <a:extLst>
              <a:ext uri="{FF2B5EF4-FFF2-40B4-BE49-F238E27FC236}">
                <a16:creationId xmlns:a16="http://schemas.microsoft.com/office/drawing/2014/main" id="{2A85E1F8-862D-3C88-307C-0AF7B75DA5FD}"/>
              </a:ext>
            </a:extLst>
          </p:cNvPr>
          <p:cNvPicPr>
            <a:picLocks noChangeAspect="1"/>
          </p:cNvPicPr>
          <p:nvPr/>
        </p:nvPicPr>
        <p:blipFill>
          <a:blip r:embed="rId4"/>
          <a:stretch>
            <a:fillRect/>
          </a:stretch>
        </p:blipFill>
        <p:spPr>
          <a:xfrm>
            <a:off x="4878339" y="533220"/>
            <a:ext cx="2892019" cy="2895780"/>
          </a:xfrm>
          <a:prstGeom prst="rect">
            <a:avLst/>
          </a:prstGeom>
        </p:spPr>
      </p:pic>
      <p:pic>
        <p:nvPicPr>
          <p:cNvPr id="6" name="Picture 5">
            <a:extLst>
              <a:ext uri="{FF2B5EF4-FFF2-40B4-BE49-F238E27FC236}">
                <a16:creationId xmlns:a16="http://schemas.microsoft.com/office/drawing/2014/main" id="{DDB6BE15-1E23-DB37-6AC7-9DFB5F0C00F5}"/>
              </a:ext>
            </a:extLst>
          </p:cNvPr>
          <p:cNvPicPr>
            <a:picLocks noChangeAspect="1"/>
          </p:cNvPicPr>
          <p:nvPr/>
        </p:nvPicPr>
        <p:blipFill>
          <a:blip r:embed="rId5"/>
          <a:stretch>
            <a:fillRect/>
          </a:stretch>
        </p:blipFill>
        <p:spPr>
          <a:xfrm>
            <a:off x="8163374" y="533220"/>
            <a:ext cx="3858761" cy="2895778"/>
          </a:xfrm>
          <a:prstGeom prst="rect">
            <a:avLst/>
          </a:prstGeom>
        </p:spPr>
      </p:pic>
      <p:pic>
        <p:nvPicPr>
          <p:cNvPr id="7" name="Picture 6">
            <a:extLst>
              <a:ext uri="{FF2B5EF4-FFF2-40B4-BE49-F238E27FC236}">
                <a16:creationId xmlns:a16="http://schemas.microsoft.com/office/drawing/2014/main" id="{58683E7B-EB3C-BBF2-1C2C-7199A26847C1}"/>
              </a:ext>
            </a:extLst>
          </p:cNvPr>
          <p:cNvPicPr>
            <a:picLocks noChangeAspect="1"/>
          </p:cNvPicPr>
          <p:nvPr/>
        </p:nvPicPr>
        <p:blipFill>
          <a:blip r:embed="rId6"/>
          <a:stretch>
            <a:fillRect/>
          </a:stretch>
        </p:blipFill>
        <p:spPr>
          <a:xfrm>
            <a:off x="726343" y="3628418"/>
            <a:ext cx="5204334" cy="2924174"/>
          </a:xfrm>
          <a:prstGeom prst="rect">
            <a:avLst/>
          </a:prstGeom>
        </p:spPr>
      </p:pic>
      <p:pic>
        <p:nvPicPr>
          <p:cNvPr id="8" name="Picture 7">
            <a:extLst>
              <a:ext uri="{FF2B5EF4-FFF2-40B4-BE49-F238E27FC236}">
                <a16:creationId xmlns:a16="http://schemas.microsoft.com/office/drawing/2014/main" id="{2F8A7716-8095-F13A-39C9-2B6F246C07D1}"/>
              </a:ext>
            </a:extLst>
          </p:cNvPr>
          <p:cNvPicPr>
            <a:picLocks noChangeAspect="1"/>
          </p:cNvPicPr>
          <p:nvPr/>
        </p:nvPicPr>
        <p:blipFill>
          <a:blip r:embed="rId7"/>
          <a:stretch>
            <a:fillRect/>
          </a:stretch>
        </p:blipFill>
        <p:spPr>
          <a:xfrm>
            <a:off x="6354356" y="3628417"/>
            <a:ext cx="5267325" cy="2924175"/>
          </a:xfrm>
          <a:prstGeom prst="rect">
            <a:avLst/>
          </a:prstGeom>
        </p:spPr>
      </p:pic>
    </p:spTree>
    <p:extLst>
      <p:ext uri="{BB962C8B-B14F-4D97-AF65-F5344CB8AC3E}">
        <p14:creationId xmlns:p14="http://schemas.microsoft.com/office/powerpoint/2010/main" val="2209754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0C3C2F-4DE3-0FBE-2092-49D454770C64}"/>
              </a:ext>
            </a:extLst>
          </p:cNvPr>
          <p:cNvPicPr>
            <a:picLocks noChangeAspect="1"/>
          </p:cNvPicPr>
          <p:nvPr/>
        </p:nvPicPr>
        <p:blipFill>
          <a:blip r:embed="rId2"/>
          <a:stretch>
            <a:fillRect/>
          </a:stretch>
        </p:blipFill>
        <p:spPr>
          <a:xfrm>
            <a:off x="252763" y="691376"/>
            <a:ext cx="6452838" cy="4839629"/>
          </a:xfrm>
          <a:prstGeom prst="rect">
            <a:avLst/>
          </a:prstGeom>
        </p:spPr>
      </p:pic>
      <p:pic>
        <p:nvPicPr>
          <p:cNvPr id="6" name="Picture 5">
            <a:extLst>
              <a:ext uri="{FF2B5EF4-FFF2-40B4-BE49-F238E27FC236}">
                <a16:creationId xmlns:a16="http://schemas.microsoft.com/office/drawing/2014/main" id="{FCEE3667-E17F-300F-322E-C7914EC87AB2}"/>
              </a:ext>
            </a:extLst>
          </p:cNvPr>
          <p:cNvPicPr>
            <a:picLocks noChangeAspect="1"/>
          </p:cNvPicPr>
          <p:nvPr/>
        </p:nvPicPr>
        <p:blipFill>
          <a:blip r:embed="rId3"/>
          <a:stretch>
            <a:fillRect/>
          </a:stretch>
        </p:blipFill>
        <p:spPr>
          <a:xfrm>
            <a:off x="6827914" y="691376"/>
            <a:ext cx="5314545" cy="4839628"/>
          </a:xfrm>
          <a:prstGeom prst="rect">
            <a:avLst/>
          </a:prstGeom>
        </p:spPr>
      </p:pic>
    </p:spTree>
    <p:extLst>
      <p:ext uri="{BB962C8B-B14F-4D97-AF65-F5344CB8AC3E}">
        <p14:creationId xmlns:p14="http://schemas.microsoft.com/office/powerpoint/2010/main" val="3341051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FBF8F26-5C9A-331B-E170-4D42D253D05B}"/>
              </a:ext>
            </a:extLst>
          </p:cNvPr>
          <p:cNvPicPr>
            <a:picLocks noGrp="1" noChangeAspect="1"/>
          </p:cNvPicPr>
          <p:nvPr>
            <p:ph idx="1"/>
          </p:nvPr>
        </p:nvPicPr>
        <p:blipFill>
          <a:blip r:embed="rId2"/>
          <a:stretch>
            <a:fillRect/>
          </a:stretch>
        </p:blipFill>
        <p:spPr>
          <a:xfrm>
            <a:off x="2474715" y="-89210"/>
            <a:ext cx="6660199" cy="6277430"/>
          </a:xfrm>
          <a:prstGeom prst="rect">
            <a:avLst/>
          </a:prstGeom>
        </p:spPr>
      </p:pic>
    </p:spTree>
    <p:extLst>
      <p:ext uri="{BB962C8B-B14F-4D97-AF65-F5344CB8AC3E}">
        <p14:creationId xmlns:p14="http://schemas.microsoft.com/office/powerpoint/2010/main" val="411899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6FD6F3C-D8B2-7920-7FA1-847F3BEE1CB5}"/>
              </a:ext>
            </a:extLst>
          </p:cNvPr>
          <p:cNvPicPr>
            <a:picLocks noGrp="1" noChangeAspect="1"/>
          </p:cNvPicPr>
          <p:nvPr>
            <p:ph idx="1"/>
          </p:nvPr>
        </p:nvPicPr>
        <p:blipFill>
          <a:blip r:embed="rId3"/>
          <a:stretch>
            <a:fillRect/>
          </a:stretch>
        </p:blipFill>
        <p:spPr>
          <a:xfrm>
            <a:off x="763102" y="171315"/>
            <a:ext cx="5113591" cy="2825654"/>
          </a:xfrm>
          <a:prstGeom prst="rect">
            <a:avLst/>
          </a:prstGeom>
        </p:spPr>
      </p:pic>
      <p:pic>
        <p:nvPicPr>
          <p:cNvPr id="5" name="Picture 4">
            <a:extLst>
              <a:ext uri="{FF2B5EF4-FFF2-40B4-BE49-F238E27FC236}">
                <a16:creationId xmlns:a16="http://schemas.microsoft.com/office/drawing/2014/main" id="{E59918FD-30AF-1C27-4049-E8A8EB6C8791}"/>
              </a:ext>
            </a:extLst>
          </p:cNvPr>
          <p:cNvPicPr>
            <a:picLocks noChangeAspect="1"/>
          </p:cNvPicPr>
          <p:nvPr/>
        </p:nvPicPr>
        <p:blipFill>
          <a:blip r:embed="rId4"/>
          <a:stretch>
            <a:fillRect/>
          </a:stretch>
        </p:blipFill>
        <p:spPr>
          <a:xfrm>
            <a:off x="740800" y="3159628"/>
            <a:ext cx="5135893" cy="3417703"/>
          </a:xfrm>
          <a:prstGeom prst="rect">
            <a:avLst/>
          </a:prstGeom>
        </p:spPr>
      </p:pic>
      <p:pic>
        <p:nvPicPr>
          <p:cNvPr id="6" name="Picture 5">
            <a:extLst>
              <a:ext uri="{FF2B5EF4-FFF2-40B4-BE49-F238E27FC236}">
                <a16:creationId xmlns:a16="http://schemas.microsoft.com/office/drawing/2014/main" id="{112FB140-07CB-2641-C50C-0DA68C0481E5}"/>
              </a:ext>
            </a:extLst>
          </p:cNvPr>
          <p:cNvPicPr>
            <a:picLocks noChangeAspect="1"/>
          </p:cNvPicPr>
          <p:nvPr/>
        </p:nvPicPr>
        <p:blipFill>
          <a:blip r:embed="rId5"/>
          <a:stretch>
            <a:fillRect/>
          </a:stretch>
        </p:blipFill>
        <p:spPr>
          <a:xfrm>
            <a:off x="6669355" y="171314"/>
            <a:ext cx="4292294" cy="6410015"/>
          </a:xfrm>
          <a:prstGeom prst="rect">
            <a:avLst/>
          </a:prstGeom>
        </p:spPr>
      </p:pic>
    </p:spTree>
    <p:extLst>
      <p:ext uri="{BB962C8B-B14F-4D97-AF65-F5344CB8AC3E}">
        <p14:creationId xmlns:p14="http://schemas.microsoft.com/office/powerpoint/2010/main" val="3023086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F62116-B534-67C7-7637-8E19134F7FE8}"/>
              </a:ext>
            </a:extLst>
          </p:cNvPr>
          <p:cNvPicPr>
            <a:picLocks noChangeAspect="1"/>
          </p:cNvPicPr>
          <p:nvPr/>
        </p:nvPicPr>
        <p:blipFill>
          <a:blip r:embed="rId3"/>
          <a:srcRect b="15961"/>
          <a:stretch>
            <a:fillRect/>
          </a:stretch>
        </p:blipFill>
        <p:spPr>
          <a:xfrm>
            <a:off x="404695" y="399819"/>
            <a:ext cx="5215519" cy="3029182"/>
          </a:xfrm>
          <a:prstGeom prst="rect">
            <a:avLst/>
          </a:prstGeom>
        </p:spPr>
      </p:pic>
      <p:pic>
        <p:nvPicPr>
          <p:cNvPr id="8" name="Picture 7">
            <a:extLst>
              <a:ext uri="{FF2B5EF4-FFF2-40B4-BE49-F238E27FC236}">
                <a16:creationId xmlns:a16="http://schemas.microsoft.com/office/drawing/2014/main" id="{3C889BB1-A6F6-89D5-D8F4-6CB6A57CA6CA}"/>
              </a:ext>
            </a:extLst>
          </p:cNvPr>
          <p:cNvPicPr>
            <a:picLocks noChangeAspect="1"/>
          </p:cNvPicPr>
          <p:nvPr/>
        </p:nvPicPr>
        <p:blipFill>
          <a:blip r:embed="rId4"/>
          <a:stretch>
            <a:fillRect/>
          </a:stretch>
        </p:blipFill>
        <p:spPr>
          <a:xfrm>
            <a:off x="6702348" y="399819"/>
            <a:ext cx="4453715" cy="3029181"/>
          </a:xfrm>
          <a:prstGeom prst="rect">
            <a:avLst/>
          </a:prstGeom>
        </p:spPr>
      </p:pic>
      <p:pic>
        <p:nvPicPr>
          <p:cNvPr id="9" name="Picture 8">
            <a:extLst>
              <a:ext uri="{FF2B5EF4-FFF2-40B4-BE49-F238E27FC236}">
                <a16:creationId xmlns:a16="http://schemas.microsoft.com/office/drawing/2014/main" id="{7C43A28C-FEC7-F36B-66EC-127B9DB6CD21}"/>
              </a:ext>
            </a:extLst>
          </p:cNvPr>
          <p:cNvPicPr>
            <a:picLocks noChangeAspect="1"/>
          </p:cNvPicPr>
          <p:nvPr/>
        </p:nvPicPr>
        <p:blipFill>
          <a:blip r:embed="rId5"/>
          <a:stretch>
            <a:fillRect/>
          </a:stretch>
        </p:blipFill>
        <p:spPr>
          <a:xfrm>
            <a:off x="2667929" y="3725641"/>
            <a:ext cx="6856141" cy="2639614"/>
          </a:xfrm>
          <a:prstGeom prst="rect">
            <a:avLst/>
          </a:prstGeom>
        </p:spPr>
      </p:pic>
    </p:spTree>
    <p:extLst>
      <p:ext uri="{BB962C8B-B14F-4D97-AF65-F5344CB8AC3E}">
        <p14:creationId xmlns:p14="http://schemas.microsoft.com/office/powerpoint/2010/main" val="35492526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677</Words>
  <Application>Microsoft Office PowerPoint</Application>
  <PresentationFormat>Widescreen</PresentationFormat>
  <Paragraphs>55</Paragraphs>
  <Slides>21</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Arial Rounded MT Bold</vt:lpstr>
      <vt:lpstr>BookAntiqua</vt:lpstr>
      <vt:lpstr>Calibri</vt:lpstr>
      <vt:lpstr>Calibri Light</vt:lpstr>
      <vt:lpstr>Google Sans</vt:lpstr>
      <vt:lpstr>HelveticaNeue-BoldItalic</vt:lpstr>
      <vt:lpstr>SymbolNew-Medium</vt:lpstr>
      <vt:lpstr>Wingdings</vt:lpstr>
      <vt:lpstr>Office Theme</vt:lpstr>
      <vt:lpstr>General Examination </vt:lpstr>
      <vt:lpstr>PowerPoint Presentation</vt:lpstr>
      <vt:lpstr>Abnormal Facial Expressions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Mustafa Omran</dc:creator>
  <cp:lastModifiedBy>Mustafa Omran</cp:lastModifiedBy>
  <cp:revision>2</cp:revision>
  <dcterms:created xsi:type="dcterms:W3CDTF">2025-10-04T20:15:35Z</dcterms:created>
  <dcterms:modified xsi:type="dcterms:W3CDTF">2025-10-04T21:25:48Z</dcterms:modified>
</cp:coreProperties>
</file>